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sldIdLst>
    <p:sldId id="333" r:id="rId5"/>
    <p:sldId id="334" r:id="rId6"/>
    <p:sldId id="335" r:id="rId7"/>
    <p:sldId id="336" r:id="rId8"/>
    <p:sldId id="348" r:id="rId9"/>
    <p:sldId id="349" r:id="rId10"/>
    <p:sldId id="342" r:id="rId11"/>
    <p:sldId id="351" r:id="rId12"/>
    <p:sldId id="343" r:id="rId13"/>
    <p:sldId id="352" r:id="rId14"/>
    <p:sldId id="353" r:id="rId15"/>
    <p:sldId id="354" r:id="rId16"/>
    <p:sldId id="355" r:id="rId17"/>
    <p:sldId id="356" r:id="rId18"/>
    <p:sldId id="358" r:id="rId19"/>
    <p:sldId id="3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FF"/>
    <a:srgbClr val="F200FB"/>
    <a:srgbClr val="11033B"/>
    <a:srgbClr val="3628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C75C2D-6E4B-4653-82BD-978061737D73}" v="552" dt="2023-05-27T20:19:42.8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8" d="100"/>
          <a:sy n="108" d="100"/>
        </p:scale>
        <p:origin x="6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5C597E-B8B9-4597-931B-CB25537F0C20}" type="doc">
      <dgm:prSet loTypeId="urn:microsoft.com/office/officeart/2016/7/layout/BasicTimeline" loCatId="process" qsTypeId="urn:microsoft.com/office/officeart/2005/8/quickstyle/simple1" qsCatId="simple" csTypeId="urn:microsoft.com/office/officeart/2005/8/colors/colorful5" csCatId="colorful" phldr="1"/>
      <dgm:spPr/>
      <dgm:t>
        <a:bodyPr/>
        <a:lstStyle/>
        <a:p>
          <a:endParaRPr lang="en-US"/>
        </a:p>
      </dgm:t>
    </dgm:pt>
    <dgm:pt modelId="{F26D8073-CF85-4884-84CE-BC66BFE57191}">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52D6761C-7BB3-4171-A6C2-AF10150FBA09}" type="parTrans" cxnId="{CDFE2C85-8712-4744-89BC-56D88CCD9806}">
      <dgm:prSet/>
      <dgm:spPr/>
      <dgm:t>
        <a:bodyPr/>
        <a:lstStyle/>
        <a:p>
          <a:endParaRPr lang="en-US"/>
        </a:p>
      </dgm:t>
    </dgm:pt>
    <dgm:pt modelId="{50E2EE73-3B53-4B22-8E30-5C79ED2AE884}" type="sibTrans" cxnId="{CDFE2C85-8712-4744-89BC-56D88CCD9806}">
      <dgm:prSet/>
      <dgm:spPr/>
      <dgm:t>
        <a:bodyPr/>
        <a:lstStyle/>
        <a:p>
          <a:endParaRPr lang="en-US"/>
        </a:p>
      </dgm:t>
    </dgm:pt>
    <dgm:pt modelId="{7BD41CF4-C88F-4E6E-83F4-5CFAABF00F68}">
      <dgm:prSet custT="1"/>
      <dgm:spPr>
        <a:noFill/>
        <a:ln>
          <a:solidFill>
            <a:schemeClr val="accent1">
              <a:lumMod val="75000"/>
            </a:schemeClr>
          </a:solidFill>
        </a:ln>
        <a:effectLst>
          <a:glow rad="127000">
            <a:schemeClr val="accent1">
              <a:alpha val="20000"/>
            </a:schemeClr>
          </a:glow>
        </a:effectLst>
      </dgm:spPr>
      <dgm:t>
        <a:bodyPr/>
        <a:lstStyle/>
        <a:p>
          <a:pPr algn="ctr"/>
          <a:r>
            <a:rPr lang="en-US" sz="1800" b="1" i="0" cap="all" baseline="0">
              <a:solidFill>
                <a:schemeClr val="accent1">
                  <a:lumMod val="60000"/>
                  <a:lumOff val="40000"/>
                </a:schemeClr>
              </a:solidFill>
              <a:latin typeface="Avenir Next LT Pro" panose="020B0504020202020204" pitchFamily="34" charset="77"/>
            </a:rPr>
            <a:t>append(self, value)</a:t>
          </a:r>
        </a:p>
      </dgm:t>
    </dgm:pt>
    <dgm:pt modelId="{7268C19B-DECB-439C-9747-941A90300D57}" type="parTrans" cxnId="{220C3EB5-38BB-40F2-BDA3-B5900DA3CCA6}">
      <dgm:prSet/>
      <dgm:spPr/>
      <dgm:t>
        <a:bodyPr/>
        <a:lstStyle/>
        <a:p>
          <a:endParaRPr lang="en-US"/>
        </a:p>
      </dgm:t>
    </dgm:pt>
    <dgm:pt modelId="{A6FFF512-2EC2-4AD3-BF40-286730F2ECB5}" type="sibTrans" cxnId="{220C3EB5-38BB-40F2-BDA3-B5900DA3CCA6}">
      <dgm:prSet/>
      <dgm:spPr/>
      <dgm:t>
        <a:bodyPr/>
        <a:lstStyle/>
        <a:p>
          <a:endParaRPr lang="en-US"/>
        </a:p>
      </dgm:t>
    </dgm:pt>
    <dgm:pt modelId="{F985E2B3-551F-4285-8F40-75D123F90B43}">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2B566B61-9C42-4A4E-BF95-E4AF155A3478}" type="parTrans" cxnId="{637D8470-CE85-4C31-AAFA-6CCD4AF2C677}">
      <dgm:prSet/>
      <dgm:spPr/>
      <dgm:t>
        <a:bodyPr/>
        <a:lstStyle/>
        <a:p>
          <a:endParaRPr lang="en-US"/>
        </a:p>
      </dgm:t>
    </dgm:pt>
    <dgm:pt modelId="{4F32F752-6387-413F-AF6E-DB4789D9CFFF}" type="sibTrans" cxnId="{637D8470-CE85-4C31-AAFA-6CCD4AF2C677}">
      <dgm:prSet/>
      <dgm:spPr/>
      <dgm:t>
        <a:bodyPr/>
        <a:lstStyle/>
        <a:p>
          <a:endParaRPr lang="en-US"/>
        </a:p>
      </dgm:t>
    </dgm:pt>
    <dgm:pt modelId="{696629C7-09F0-4AC9-928D-7BCAA6C49D27}">
      <dgm:prSet custT="1"/>
      <dgm:spPr>
        <a:noFill/>
        <a:ln>
          <a:solidFill>
            <a:schemeClr val="accent1">
              <a:lumMod val="75000"/>
            </a:schemeClr>
          </a:solidFill>
        </a:ln>
        <a:effectLst>
          <a:glow rad="127000">
            <a:schemeClr val="accent1">
              <a:alpha val="20000"/>
            </a:schemeClr>
          </a:glow>
        </a:effectLst>
      </dgm:spPr>
      <dgm:t>
        <a:bodyPr/>
        <a:lstStyle/>
        <a:p>
          <a:pPr algn="ctr"/>
          <a:r>
            <a:rPr lang="en-US" sz="1800" b="1" i="0" cap="all" baseline="0">
              <a:solidFill>
                <a:schemeClr val="accent1">
                  <a:lumMod val="60000"/>
                  <a:lumOff val="40000"/>
                </a:schemeClr>
              </a:solidFill>
              <a:latin typeface="Avenir Next LT Pro" panose="020B0504020202020204" pitchFamily="34" charset="77"/>
            </a:rPr>
            <a:t>set(self, index, value)</a:t>
          </a:r>
        </a:p>
      </dgm:t>
    </dgm:pt>
    <dgm:pt modelId="{5AAD49E0-4D37-4BC3-BAC5-CC032C61ADF5}" type="parTrans" cxnId="{AB767EBE-8F83-4A17-839B-654E239F460C}">
      <dgm:prSet/>
      <dgm:spPr/>
      <dgm:t>
        <a:bodyPr/>
        <a:lstStyle/>
        <a:p>
          <a:endParaRPr lang="en-US"/>
        </a:p>
      </dgm:t>
    </dgm:pt>
    <dgm:pt modelId="{A9F39281-B7AD-442A-878C-D9F72492DDFC}" type="sibTrans" cxnId="{AB767EBE-8F83-4A17-839B-654E239F460C}">
      <dgm:prSet/>
      <dgm:spPr/>
      <dgm:t>
        <a:bodyPr/>
        <a:lstStyle/>
        <a:p>
          <a:endParaRPr lang="en-US"/>
        </a:p>
      </dgm:t>
    </dgm:pt>
    <dgm:pt modelId="{7A38E9D2-4100-4FA4-B354-5DF23B84D3E0}">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94DA0CC1-88FA-4D78-A8A5-1DE02648137E}" type="parTrans" cxnId="{BAE4E7F1-F338-4180-AECA-86A19CAE4AAA}">
      <dgm:prSet/>
      <dgm:spPr/>
      <dgm:t>
        <a:bodyPr/>
        <a:lstStyle/>
        <a:p>
          <a:endParaRPr lang="en-US"/>
        </a:p>
      </dgm:t>
    </dgm:pt>
    <dgm:pt modelId="{611BF633-F4B3-4B96-AADD-937D91F5C042}" type="sibTrans" cxnId="{BAE4E7F1-F338-4180-AECA-86A19CAE4AAA}">
      <dgm:prSet/>
      <dgm:spPr/>
      <dgm:t>
        <a:bodyPr/>
        <a:lstStyle/>
        <a:p>
          <a:endParaRPr lang="en-US"/>
        </a:p>
      </dgm:t>
    </dgm:pt>
    <dgm:pt modelId="{B41EBFFD-B4AB-47E6-967B-B03466CD13A9}">
      <dgm:prSet custT="1"/>
      <dgm:spPr>
        <a:noFill/>
        <a:ln>
          <a:solidFill>
            <a:schemeClr val="accent1">
              <a:lumMod val="75000"/>
            </a:schemeClr>
          </a:solidFill>
        </a:ln>
        <a:effectLst>
          <a:glow rad="127000">
            <a:schemeClr val="accent1">
              <a:alpha val="20000"/>
            </a:schemeClr>
          </a:glow>
        </a:effectLst>
      </dgm:spPr>
      <dgm:t>
        <a:bodyPr/>
        <a:lstStyle/>
        <a:p>
          <a:pPr algn="ctr"/>
          <a:r>
            <a:rPr lang="en-US" sz="1800" b="1" i="0" cap="all" baseline="0">
              <a:solidFill>
                <a:schemeClr val="accent1">
                  <a:lumMod val="60000"/>
                  <a:lumOff val="40000"/>
                </a:schemeClr>
              </a:solidFill>
              <a:latin typeface="Avenir Next LT Pro" panose="020B0504020202020204" pitchFamily="34" charset="77"/>
            </a:rPr>
            <a:t>remove(self, index)</a:t>
          </a:r>
        </a:p>
      </dgm:t>
    </dgm:pt>
    <dgm:pt modelId="{CA99A96D-0E84-479D-8B0A-7F01389C2856}" type="parTrans" cxnId="{2E75FA2B-B12C-4FD0-9EA2-44DB27B07ED4}">
      <dgm:prSet/>
      <dgm:spPr/>
      <dgm:t>
        <a:bodyPr/>
        <a:lstStyle/>
        <a:p>
          <a:endParaRPr lang="en-US"/>
        </a:p>
      </dgm:t>
    </dgm:pt>
    <dgm:pt modelId="{EDA36237-8BFA-4FE9-9764-28B1AC3B46CA}" type="sibTrans" cxnId="{2E75FA2B-B12C-4FD0-9EA2-44DB27B07ED4}">
      <dgm:prSet/>
      <dgm:spPr/>
      <dgm:t>
        <a:bodyPr/>
        <a:lstStyle/>
        <a:p>
          <a:endParaRPr lang="en-US"/>
        </a:p>
      </dgm:t>
    </dgm:pt>
    <dgm:pt modelId="{5339D59B-5F62-4C8E-9AB3-8A3D502A8CB6}">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9F770B62-8C10-471D-B80E-6E2C5188B23F}" type="parTrans" cxnId="{78D60678-2183-42BD-92DD-24F3DD01A046}">
      <dgm:prSet/>
      <dgm:spPr/>
      <dgm:t>
        <a:bodyPr/>
        <a:lstStyle/>
        <a:p>
          <a:endParaRPr lang="en-US"/>
        </a:p>
      </dgm:t>
    </dgm:pt>
    <dgm:pt modelId="{81E9CF99-F964-4F00-9088-31AD712298A1}" type="sibTrans" cxnId="{78D60678-2183-42BD-92DD-24F3DD01A046}">
      <dgm:prSet/>
      <dgm:spPr/>
      <dgm:t>
        <a:bodyPr/>
        <a:lstStyle/>
        <a:p>
          <a:endParaRPr lang="en-US"/>
        </a:p>
      </dgm:t>
    </dgm:pt>
    <dgm:pt modelId="{E50AD81B-2C9D-40EA-B64E-69CB0DEFACF5}">
      <dgm:prSet custT="1"/>
      <dgm:spPr>
        <a:noFill/>
        <a:ln>
          <a:solidFill>
            <a:schemeClr val="accent1">
              <a:lumMod val="75000"/>
            </a:schemeClr>
          </a:solidFill>
        </a:ln>
        <a:effectLst>
          <a:glow rad="127000">
            <a:schemeClr val="accent1">
              <a:alpha val="20000"/>
            </a:schemeClr>
          </a:glow>
        </a:effectLst>
      </dgm:spPr>
      <dgm:t>
        <a:bodyPr/>
        <a:lstStyle/>
        <a:p>
          <a:pPr algn="ctr"/>
          <a:r>
            <a:rPr lang="en-US" sz="1800" b="1" i="0" cap="all" baseline="0">
              <a:solidFill>
                <a:schemeClr val="accent1">
                  <a:lumMod val="60000"/>
                  <a:lumOff val="40000"/>
                </a:schemeClr>
              </a:solidFill>
              <a:latin typeface="Avenir Next LT Pro" panose="020B0504020202020204" pitchFamily="34" charset="77"/>
            </a:rPr>
            <a:t>__</a:t>
          </a:r>
          <a:r>
            <a:rPr lang="en-US" sz="1800" b="1" i="0" cap="all" baseline="0" err="1">
              <a:solidFill>
                <a:schemeClr val="accent1">
                  <a:lumMod val="60000"/>
                  <a:lumOff val="40000"/>
                </a:schemeClr>
              </a:solidFill>
              <a:latin typeface="Avenir Next LT Pro" panose="020B0504020202020204" pitchFamily="34" charset="77"/>
            </a:rPr>
            <a:t>len</a:t>
          </a:r>
          <a:r>
            <a:rPr lang="en-US" sz="1800" b="1" i="0" cap="all" baseline="0">
              <a:solidFill>
                <a:schemeClr val="accent1">
                  <a:lumMod val="60000"/>
                  <a:lumOff val="40000"/>
                </a:schemeClr>
              </a:solidFill>
              <a:latin typeface="Avenir Next LT Pro" panose="020B0504020202020204" pitchFamily="34" charset="77"/>
            </a:rPr>
            <a:t>__(self)</a:t>
          </a:r>
        </a:p>
      </dgm:t>
    </dgm:pt>
    <dgm:pt modelId="{FE6BBFAB-2279-4AD8-8BEC-BE063763C50C}" type="parTrans" cxnId="{6C43F2AC-C05E-41A1-A22F-A176EF81B728}">
      <dgm:prSet/>
      <dgm:spPr/>
      <dgm:t>
        <a:bodyPr/>
        <a:lstStyle/>
        <a:p>
          <a:endParaRPr lang="en-US"/>
        </a:p>
      </dgm:t>
    </dgm:pt>
    <dgm:pt modelId="{B35C0B04-CB6B-4DBE-8EFF-C37E80DC00BA}" type="sibTrans" cxnId="{6C43F2AC-C05E-41A1-A22F-A176EF81B728}">
      <dgm:prSet/>
      <dgm:spPr/>
      <dgm:t>
        <a:bodyPr/>
        <a:lstStyle/>
        <a:p>
          <a:endParaRPr lang="en-US"/>
        </a:p>
      </dgm:t>
    </dgm:pt>
    <dgm:pt modelId="{C3DF4C33-AF53-4825-B924-D3D48867F5E3}">
      <dgm:prSet custT="1"/>
      <dgm:spPr>
        <a:noFill/>
        <a:ln>
          <a:solidFill>
            <a:schemeClr val="accent1">
              <a:lumMod val="75000"/>
            </a:schemeClr>
          </a:solidFill>
        </a:ln>
        <a:effectLst>
          <a:glow rad="127000">
            <a:schemeClr val="accent1">
              <a:alpha val="20000"/>
            </a:schemeClr>
          </a:glow>
        </a:effectLst>
      </dgm:spPr>
      <dgm:t>
        <a:bodyPr/>
        <a:lstStyle/>
        <a:p>
          <a:pPr algn="ctr"/>
          <a:r>
            <a:rPr lang="en-US" sz="1800" b="1" i="0" cap="all" baseline="0">
              <a:solidFill>
                <a:schemeClr val="accent1">
                  <a:lumMod val="60000"/>
                  <a:lumOff val="40000"/>
                </a:schemeClr>
              </a:solidFill>
              <a:latin typeface="Avenir Next LT Pro" panose="020B0504020202020204" pitchFamily="34" charset="77"/>
            </a:rPr>
            <a:t>get(self, index)</a:t>
          </a:r>
        </a:p>
      </dgm:t>
    </dgm:pt>
    <dgm:pt modelId="{5F26862C-1087-49C8-9A6F-27F2081B88D6}" type="sibTrans" cxnId="{B0233D71-37B4-4A88-BD55-3A615F858EF7}">
      <dgm:prSet/>
      <dgm:spPr/>
      <dgm:t>
        <a:bodyPr/>
        <a:lstStyle/>
        <a:p>
          <a:endParaRPr lang="en-US"/>
        </a:p>
      </dgm:t>
    </dgm:pt>
    <dgm:pt modelId="{223D31F0-2E65-4F26-83BB-5376B20C86D8}" type="parTrans" cxnId="{B0233D71-37B4-4A88-BD55-3A615F858EF7}">
      <dgm:prSet/>
      <dgm:spPr/>
      <dgm:t>
        <a:bodyPr/>
        <a:lstStyle/>
        <a:p>
          <a:endParaRPr lang="en-US"/>
        </a:p>
      </dgm:t>
    </dgm:pt>
    <dgm:pt modelId="{F597569A-7C28-4072-A451-8DA912F1219D}">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05CCAE2A-E25B-4B8C-9F67-7E6CCE96A60C}" type="sibTrans" cxnId="{E8C6F261-DFFC-4730-B8E9-82350AD0D189}">
      <dgm:prSet/>
      <dgm:spPr/>
      <dgm:t>
        <a:bodyPr/>
        <a:lstStyle/>
        <a:p>
          <a:endParaRPr lang="en-US"/>
        </a:p>
      </dgm:t>
    </dgm:pt>
    <dgm:pt modelId="{018607EB-2069-4AC4-878F-F42EF9C72082}" type="parTrans" cxnId="{E8C6F261-DFFC-4730-B8E9-82350AD0D189}">
      <dgm:prSet/>
      <dgm:spPr/>
      <dgm:t>
        <a:bodyPr/>
        <a:lstStyle/>
        <a:p>
          <a:endParaRPr lang="en-US"/>
        </a:p>
      </dgm:t>
    </dgm:pt>
    <dgm:pt modelId="{3357EA7B-6901-444B-96C1-EFA318C860B8}" type="pres">
      <dgm:prSet presAssocID="{AA5C597E-B8B9-4597-931B-CB25537F0C20}" presName="root" presStyleCnt="0">
        <dgm:presLayoutVars>
          <dgm:chMax/>
          <dgm:chPref/>
          <dgm:animLvl val="lvl"/>
        </dgm:presLayoutVars>
      </dgm:prSet>
      <dgm:spPr/>
    </dgm:pt>
    <dgm:pt modelId="{FDD5FF72-CB2C-A245-83D2-F06CC4F57320}" type="pres">
      <dgm:prSet presAssocID="{AA5C597E-B8B9-4597-931B-CB25537F0C20}" presName="divider" presStyleLbl="fgAccFollowNode1" presStyleIdx="0" presStyleCnt="1"/>
      <dgm:spPr>
        <a:solidFill>
          <a:schemeClr val="accent5">
            <a:tint val="40000"/>
            <a:alpha val="90000"/>
            <a:hueOff val="0"/>
            <a:satOff val="0"/>
            <a:lumOff val="0"/>
            <a:alphaOff val="0"/>
          </a:schemeClr>
        </a:solidFill>
        <a:ln w="12700" cap="flat" cmpd="sng" algn="ctr">
          <a:solidFill>
            <a:schemeClr val="accent6">
              <a:alpha val="90000"/>
            </a:schemeClr>
          </a:solidFill>
          <a:prstDash val="solid"/>
          <a:miter lim="800000"/>
          <a:tailEnd type="none" w="lg" len="lg"/>
        </a:ln>
        <a:effectLst/>
      </dgm:spPr>
    </dgm:pt>
    <dgm:pt modelId="{635FD0C2-AFB3-A64F-8381-DCA0B642FFE2}" type="pres">
      <dgm:prSet presAssocID="{AA5C597E-B8B9-4597-931B-CB25537F0C20}" presName="nodes" presStyleCnt="0">
        <dgm:presLayoutVars>
          <dgm:chMax/>
          <dgm:chPref/>
          <dgm:animLvl val="lvl"/>
        </dgm:presLayoutVars>
      </dgm:prSet>
      <dgm:spPr/>
    </dgm:pt>
    <dgm:pt modelId="{1FC7714D-6605-264A-94CD-BFB4DF335107}" type="pres">
      <dgm:prSet presAssocID="{F26D8073-CF85-4884-84CE-BC66BFE57191}" presName="composite" presStyleCnt="0"/>
      <dgm:spPr/>
    </dgm:pt>
    <dgm:pt modelId="{C94B8FD8-D6AD-BB49-AA89-D471BAEAFFD0}" type="pres">
      <dgm:prSet presAssocID="{F26D8073-CF85-4884-84CE-BC66BFE57191}" presName="L1TextContainer" presStyleLbl="revTx" presStyleIdx="0" presStyleCnt="5">
        <dgm:presLayoutVars>
          <dgm:chMax val="1"/>
          <dgm:chPref val="1"/>
          <dgm:bulletEnabled val="1"/>
        </dgm:presLayoutVars>
      </dgm:prSet>
      <dgm:spPr/>
    </dgm:pt>
    <dgm:pt modelId="{EDFD1005-72D6-534C-AB69-B95E1C01CB9A}" type="pres">
      <dgm:prSet presAssocID="{F26D8073-CF85-4884-84CE-BC66BFE57191}" presName="L2TextContainerWrapper" presStyleCnt="0">
        <dgm:presLayoutVars>
          <dgm:chMax val="0"/>
          <dgm:chPref val="0"/>
          <dgm:bulletEnabled val="1"/>
        </dgm:presLayoutVars>
      </dgm:prSet>
      <dgm:spPr/>
    </dgm:pt>
    <dgm:pt modelId="{0DDFB2C2-69BA-5245-B181-E8FF76E3EF02}" type="pres">
      <dgm:prSet presAssocID="{F26D8073-CF85-4884-84CE-BC66BFE57191}" presName="L2TextContainer" presStyleLbl="bgAcc1" presStyleIdx="0" presStyleCnt="5" custScaleY="75269"/>
      <dgm:spPr/>
    </dgm:pt>
    <dgm:pt modelId="{4D92808E-6C1B-2B48-AFA1-174976C2DAD5}" type="pres">
      <dgm:prSet presAssocID="{F26D8073-CF85-4884-84CE-BC66BFE57191}" presName="FlexibleEmptyPlaceHolder" presStyleCnt="0"/>
      <dgm:spPr/>
    </dgm:pt>
    <dgm:pt modelId="{D4176B51-7D2A-D84B-8394-4CC6EB449875}" type="pres">
      <dgm:prSet presAssocID="{F26D8073-CF85-4884-84CE-BC66BFE57191}" presName="ConnectLine" presStyleLbl="sibTrans1D1" presStyleIdx="0" presStyleCnt="5"/>
      <dgm:spPr>
        <a:noFill/>
        <a:ln w="12700" cap="flat" cmpd="sng" algn="ctr">
          <a:solidFill>
            <a:schemeClr val="accent6"/>
          </a:solidFill>
          <a:prstDash val="sysDash"/>
          <a:miter lim="800000"/>
        </a:ln>
        <a:effectLst/>
      </dgm:spPr>
    </dgm:pt>
    <dgm:pt modelId="{E3CA6320-2FBC-5749-97E8-5A6465685351}" type="pres">
      <dgm:prSet presAssocID="{F26D8073-CF85-4884-84CE-BC66BFE57191}" presName="ConnectorPoint" presStyleLbl="alignNode1" presStyleIdx="0" presStyleCnt="5" custScaleX="142750" custScaleY="142750" custLinFactNeighborY="46420"/>
      <dgm:spPr>
        <a:solidFill>
          <a:schemeClr val="accent6"/>
        </a:solidFill>
        <a:ln>
          <a:noFill/>
        </a:ln>
      </dgm:spPr>
    </dgm:pt>
    <dgm:pt modelId="{910D074E-39A7-D445-8538-1921D3B36A4A}" type="pres">
      <dgm:prSet presAssocID="{F26D8073-CF85-4884-84CE-BC66BFE57191}" presName="EmptyPlaceHolder" presStyleCnt="0"/>
      <dgm:spPr/>
    </dgm:pt>
    <dgm:pt modelId="{B5C62D48-C6B4-0148-AA22-D39CAC2F79B9}" type="pres">
      <dgm:prSet presAssocID="{50E2EE73-3B53-4B22-8E30-5C79ED2AE884}" presName="spaceBetweenRectangles" presStyleCnt="0"/>
      <dgm:spPr/>
    </dgm:pt>
    <dgm:pt modelId="{FD52D001-680E-4540-862A-3FCF560FD3FC}" type="pres">
      <dgm:prSet presAssocID="{F985E2B3-551F-4285-8F40-75D123F90B43}" presName="composite" presStyleCnt="0"/>
      <dgm:spPr/>
    </dgm:pt>
    <dgm:pt modelId="{B3B1B9AF-1AFD-6C46-A314-9777A91EE92C}" type="pres">
      <dgm:prSet presAssocID="{F985E2B3-551F-4285-8F40-75D123F90B43}" presName="L1TextContainer" presStyleLbl="revTx" presStyleIdx="1" presStyleCnt="5">
        <dgm:presLayoutVars>
          <dgm:chMax val="1"/>
          <dgm:chPref val="1"/>
          <dgm:bulletEnabled val="1"/>
        </dgm:presLayoutVars>
      </dgm:prSet>
      <dgm:spPr/>
    </dgm:pt>
    <dgm:pt modelId="{1F0CB1F0-669D-6844-94B6-4937D873DE49}" type="pres">
      <dgm:prSet presAssocID="{F985E2B3-551F-4285-8F40-75D123F90B43}" presName="L2TextContainerWrapper" presStyleCnt="0">
        <dgm:presLayoutVars>
          <dgm:chMax val="0"/>
          <dgm:chPref val="0"/>
          <dgm:bulletEnabled val="1"/>
        </dgm:presLayoutVars>
      </dgm:prSet>
      <dgm:spPr/>
    </dgm:pt>
    <dgm:pt modelId="{1220584D-AC02-2741-BBF8-549C5189F680}" type="pres">
      <dgm:prSet presAssocID="{F985E2B3-551F-4285-8F40-75D123F90B43}" presName="L2TextContainer" presStyleLbl="bgAcc1" presStyleIdx="1" presStyleCnt="5" custScaleX="122787" custScaleY="75269"/>
      <dgm:spPr/>
    </dgm:pt>
    <dgm:pt modelId="{F374C182-799C-8F44-844C-FFD1B6F237DE}" type="pres">
      <dgm:prSet presAssocID="{F985E2B3-551F-4285-8F40-75D123F90B43}" presName="FlexibleEmptyPlaceHolder" presStyleCnt="0"/>
      <dgm:spPr/>
    </dgm:pt>
    <dgm:pt modelId="{804DE16D-550B-7B42-91BB-DF65745A3939}" type="pres">
      <dgm:prSet presAssocID="{F985E2B3-551F-4285-8F40-75D123F90B43}" presName="ConnectLine" presStyleLbl="sibTrans1D1" presStyleIdx="1" presStyleCnt="5"/>
      <dgm:spPr>
        <a:noFill/>
        <a:ln w="12700" cap="flat" cmpd="sng" algn="ctr">
          <a:solidFill>
            <a:schemeClr val="accent6"/>
          </a:solidFill>
          <a:prstDash val="sysDash"/>
          <a:miter lim="800000"/>
        </a:ln>
        <a:effectLst/>
      </dgm:spPr>
    </dgm:pt>
    <dgm:pt modelId="{42CB1180-CC08-F140-A3C1-19205F4BA2AF}" type="pres">
      <dgm:prSet presAssocID="{F985E2B3-551F-4285-8F40-75D123F90B43}" presName="ConnectorPoint" presStyleLbl="alignNode1" presStyleIdx="1" presStyleCnt="5" custScaleX="142750" custScaleY="142750" custLinFactNeighborY="-44264"/>
      <dgm:spPr>
        <a:solidFill>
          <a:schemeClr val="accent6"/>
        </a:solidFill>
        <a:ln>
          <a:noFill/>
        </a:ln>
      </dgm:spPr>
    </dgm:pt>
    <dgm:pt modelId="{8CC1C4B5-CF84-4C4D-995B-471D1A7E920E}" type="pres">
      <dgm:prSet presAssocID="{F985E2B3-551F-4285-8F40-75D123F90B43}" presName="EmptyPlaceHolder" presStyleCnt="0"/>
      <dgm:spPr/>
    </dgm:pt>
    <dgm:pt modelId="{54716F73-74B0-AA44-BB05-15C7FDD88B1D}" type="pres">
      <dgm:prSet presAssocID="{4F32F752-6387-413F-AF6E-DB4789D9CFFF}" presName="spaceBetweenRectangles" presStyleCnt="0"/>
      <dgm:spPr/>
    </dgm:pt>
    <dgm:pt modelId="{47C9E48E-0BC9-A044-81A7-CFB97C8557D9}" type="pres">
      <dgm:prSet presAssocID="{7A38E9D2-4100-4FA4-B354-5DF23B84D3E0}" presName="composite" presStyleCnt="0"/>
      <dgm:spPr/>
    </dgm:pt>
    <dgm:pt modelId="{4714E0B6-A727-1B4A-8B98-82A2C493EF07}" type="pres">
      <dgm:prSet presAssocID="{7A38E9D2-4100-4FA4-B354-5DF23B84D3E0}" presName="L1TextContainer" presStyleLbl="revTx" presStyleIdx="2" presStyleCnt="5">
        <dgm:presLayoutVars>
          <dgm:chMax val="1"/>
          <dgm:chPref val="1"/>
          <dgm:bulletEnabled val="1"/>
        </dgm:presLayoutVars>
      </dgm:prSet>
      <dgm:spPr/>
    </dgm:pt>
    <dgm:pt modelId="{9A884750-090B-E140-BA0F-B69B53679AEF}" type="pres">
      <dgm:prSet presAssocID="{7A38E9D2-4100-4FA4-B354-5DF23B84D3E0}" presName="L2TextContainerWrapper" presStyleCnt="0">
        <dgm:presLayoutVars>
          <dgm:chMax val="0"/>
          <dgm:chPref val="0"/>
          <dgm:bulletEnabled val="1"/>
        </dgm:presLayoutVars>
      </dgm:prSet>
      <dgm:spPr/>
    </dgm:pt>
    <dgm:pt modelId="{987BBF6E-5215-AC40-99E7-A8175839CED4}" type="pres">
      <dgm:prSet presAssocID="{7A38E9D2-4100-4FA4-B354-5DF23B84D3E0}" presName="L2TextContainer" presStyleLbl="bgAcc1" presStyleIdx="2" presStyleCnt="5" custScaleY="75269"/>
      <dgm:spPr/>
    </dgm:pt>
    <dgm:pt modelId="{A4AAB66C-2C10-2849-9831-338D816457E1}" type="pres">
      <dgm:prSet presAssocID="{7A38E9D2-4100-4FA4-B354-5DF23B84D3E0}" presName="FlexibleEmptyPlaceHolder" presStyleCnt="0"/>
      <dgm:spPr/>
    </dgm:pt>
    <dgm:pt modelId="{6432520B-2042-154E-8025-F4330596560E}" type="pres">
      <dgm:prSet presAssocID="{7A38E9D2-4100-4FA4-B354-5DF23B84D3E0}" presName="ConnectLine" presStyleLbl="sibTrans1D1" presStyleIdx="2" presStyleCnt="5"/>
      <dgm:spPr>
        <a:noFill/>
        <a:ln w="12700" cap="flat" cmpd="sng" algn="ctr">
          <a:solidFill>
            <a:schemeClr val="accent6"/>
          </a:solidFill>
          <a:prstDash val="sysDash"/>
          <a:miter lim="800000"/>
        </a:ln>
        <a:effectLst/>
      </dgm:spPr>
    </dgm:pt>
    <dgm:pt modelId="{0E08EA7F-9ED3-2046-A205-1E9B12875CBE}" type="pres">
      <dgm:prSet presAssocID="{7A38E9D2-4100-4FA4-B354-5DF23B84D3E0}" presName="ConnectorPoint" presStyleLbl="alignNode1" presStyleIdx="2" presStyleCnt="5" custScaleX="142750" custScaleY="142750" custLinFactNeighborY="46420"/>
      <dgm:spPr>
        <a:solidFill>
          <a:schemeClr val="accent6"/>
        </a:solidFill>
        <a:ln>
          <a:noFill/>
        </a:ln>
      </dgm:spPr>
    </dgm:pt>
    <dgm:pt modelId="{A302A97A-2DAE-8D4D-B143-62F4B66CD7DE}" type="pres">
      <dgm:prSet presAssocID="{7A38E9D2-4100-4FA4-B354-5DF23B84D3E0}" presName="EmptyPlaceHolder" presStyleCnt="0"/>
      <dgm:spPr/>
    </dgm:pt>
    <dgm:pt modelId="{49593DDC-B829-FB4E-8561-D05C760BC003}" type="pres">
      <dgm:prSet presAssocID="{611BF633-F4B3-4B96-AADD-937D91F5C042}" presName="spaceBetweenRectangles" presStyleCnt="0"/>
      <dgm:spPr/>
    </dgm:pt>
    <dgm:pt modelId="{6E955C43-EC46-7B4A-B5B7-49D0BA25F618}" type="pres">
      <dgm:prSet presAssocID="{5339D59B-5F62-4C8E-9AB3-8A3D502A8CB6}" presName="composite" presStyleCnt="0"/>
      <dgm:spPr/>
    </dgm:pt>
    <dgm:pt modelId="{08A3DDDA-AA64-5D41-A360-7D30AF558572}" type="pres">
      <dgm:prSet presAssocID="{5339D59B-5F62-4C8E-9AB3-8A3D502A8CB6}" presName="L1TextContainer" presStyleLbl="revTx" presStyleIdx="3" presStyleCnt="5">
        <dgm:presLayoutVars>
          <dgm:chMax val="1"/>
          <dgm:chPref val="1"/>
          <dgm:bulletEnabled val="1"/>
        </dgm:presLayoutVars>
      </dgm:prSet>
      <dgm:spPr/>
    </dgm:pt>
    <dgm:pt modelId="{AFEE7E61-3CFA-DB4A-8F23-145B066AB3B9}" type="pres">
      <dgm:prSet presAssocID="{5339D59B-5F62-4C8E-9AB3-8A3D502A8CB6}" presName="L2TextContainerWrapper" presStyleCnt="0">
        <dgm:presLayoutVars>
          <dgm:chMax val="0"/>
          <dgm:chPref val="0"/>
          <dgm:bulletEnabled val="1"/>
        </dgm:presLayoutVars>
      </dgm:prSet>
      <dgm:spPr/>
    </dgm:pt>
    <dgm:pt modelId="{8FA011E2-8BB4-404E-921A-66FAE0B78D0C}" type="pres">
      <dgm:prSet presAssocID="{5339D59B-5F62-4C8E-9AB3-8A3D502A8CB6}" presName="L2TextContainer" presStyleLbl="bgAcc1" presStyleIdx="3" presStyleCnt="5" custScaleY="75269"/>
      <dgm:spPr/>
    </dgm:pt>
    <dgm:pt modelId="{E3652DF9-BE39-6645-A13A-710894A882B4}" type="pres">
      <dgm:prSet presAssocID="{5339D59B-5F62-4C8E-9AB3-8A3D502A8CB6}" presName="FlexibleEmptyPlaceHolder" presStyleCnt="0"/>
      <dgm:spPr/>
    </dgm:pt>
    <dgm:pt modelId="{C424932C-DC63-994F-AF5F-97BD86C7A4B0}" type="pres">
      <dgm:prSet presAssocID="{5339D59B-5F62-4C8E-9AB3-8A3D502A8CB6}" presName="ConnectLine" presStyleLbl="sibTrans1D1" presStyleIdx="3" presStyleCnt="5"/>
      <dgm:spPr>
        <a:noFill/>
        <a:ln w="12700" cap="flat" cmpd="sng" algn="ctr">
          <a:solidFill>
            <a:schemeClr val="accent6"/>
          </a:solidFill>
          <a:prstDash val="sysDash"/>
          <a:miter lim="800000"/>
        </a:ln>
        <a:effectLst/>
      </dgm:spPr>
    </dgm:pt>
    <dgm:pt modelId="{E9911E17-2AB7-F64A-8033-27BB491A02D5}" type="pres">
      <dgm:prSet presAssocID="{5339D59B-5F62-4C8E-9AB3-8A3D502A8CB6}" presName="ConnectorPoint" presStyleLbl="alignNode1" presStyleIdx="3" presStyleCnt="5" custScaleX="142750" custScaleY="142750" custLinFactNeighborY="-44264"/>
      <dgm:spPr>
        <a:solidFill>
          <a:schemeClr val="accent6"/>
        </a:solidFill>
        <a:ln>
          <a:noFill/>
        </a:ln>
      </dgm:spPr>
    </dgm:pt>
    <dgm:pt modelId="{0FFBCBEB-C7C4-3242-9260-9A15D06FDBF5}" type="pres">
      <dgm:prSet presAssocID="{5339D59B-5F62-4C8E-9AB3-8A3D502A8CB6}" presName="EmptyPlaceHolder" presStyleCnt="0"/>
      <dgm:spPr/>
    </dgm:pt>
    <dgm:pt modelId="{41DD2CDE-1986-1546-96FD-29C0B834C612}" type="pres">
      <dgm:prSet presAssocID="{81E9CF99-F964-4F00-9088-31AD712298A1}" presName="spaceBetweenRectangles" presStyleCnt="0"/>
      <dgm:spPr/>
    </dgm:pt>
    <dgm:pt modelId="{3D570972-C7F0-A346-BFB2-3B2B6A60332A}" type="pres">
      <dgm:prSet presAssocID="{F597569A-7C28-4072-A451-8DA912F1219D}" presName="composite" presStyleCnt="0"/>
      <dgm:spPr/>
    </dgm:pt>
    <dgm:pt modelId="{9508108F-E299-4B42-999B-18201F22A133}" type="pres">
      <dgm:prSet presAssocID="{F597569A-7C28-4072-A451-8DA912F1219D}" presName="L1TextContainer" presStyleLbl="revTx" presStyleIdx="4" presStyleCnt="5">
        <dgm:presLayoutVars>
          <dgm:chMax val="1"/>
          <dgm:chPref val="1"/>
          <dgm:bulletEnabled val="1"/>
        </dgm:presLayoutVars>
      </dgm:prSet>
      <dgm:spPr/>
    </dgm:pt>
    <dgm:pt modelId="{E7434F33-6893-064A-A2A8-B50A3E214AB0}" type="pres">
      <dgm:prSet presAssocID="{F597569A-7C28-4072-A451-8DA912F1219D}" presName="L2TextContainerWrapper" presStyleCnt="0">
        <dgm:presLayoutVars>
          <dgm:chMax val="0"/>
          <dgm:chPref val="0"/>
          <dgm:bulletEnabled val="1"/>
        </dgm:presLayoutVars>
      </dgm:prSet>
      <dgm:spPr/>
    </dgm:pt>
    <dgm:pt modelId="{93B94A3F-D9CC-7349-9711-454C01DAB74F}" type="pres">
      <dgm:prSet presAssocID="{F597569A-7C28-4072-A451-8DA912F1219D}" presName="L2TextContainer" presStyleLbl="bgAcc1" presStyleIdx="4" presStyleCnt="5" custScaleY="75269"/>
      <dgm:spPr/>
    </dgm:pt>
    <dgm:pt modelId="{6AD3AEC2-5E7B-AE43-AC6C-521D3519DE86}" type="pres">
      <dgm:prSet presAssocID="{F597569A-7C28-4072-A451-8DA912F1219D}" presName="FlexibleEmptyPlaceHolder" presStyleCnt="0"/>
      <dgm:spPr/>
    </dgm:pt>
    <dgm:pt modelId="{7986FDDB-23A8-9743-B34A-BA63E192B525}" type="pres">
      <dgm:prSet presAssocID="{F597569A-7C28-4072-A451-8DA912F1219D}" presName="ConnectLine" presStyleLbl="sibTrans1D1" presStyleIdx="4" presStyleCnt="5"/>
      <dgm:spPr>
        <a:noFill/>
        <a:ln w="12700" cap="flat" cmpd="sng" algn="ctr">
          <a:solidFill>
            <a:schemeClr val="accent6"/>
          </a:solidFill>
          <a:prstDash val="sysDash"/>
          <a:miter lim="800000"/>
        </a:ln>
        <a:effectLst/>
      </dgm:spPr>
    </dgm:pt>
    <dgm:pt modelId="{093A3383-0E74-A44F-AF6C-FD7EF3514870}" type="pres">
      <dgm:prSet presAssocID="{F597569A-7C28-4072-A451-8DA912F1219D}" presName="ConnectorPoint" presStyleLbl="alignNode1" presStyleIdx="4" presStyleCnt="5" custScaleX="142750" custScaleY="142750" custLinFactNeighborY="46420"/>
      <dgm:spPr>
        <a:solidFill>
          <a:schemeClr val="accent6"/>
        </a:solidFill>
        <a:ln>
          <a:noFill/>
        </a:ln>
      </dgm:spPr>
    </dgm:pt>
    <dgm:pt modelId="{07E6245D-C278-F348-9D8F-3BFC107D697E}" type="pres">
      <dgm:prSet presAssocID="{F597569A-7C28-4072-A451-8DA912F1219D}" presName="EmptyPlaceHolder" presStyleCnt="0"/>
      <dgm:spPr/>
    </dgm:pt>
  </dgm:ptLst>
  <dgm:cxnLst>
    <dgm:cxn modelId="{A6035D10-8D31-6447-B26D-CD3B0C071905}" type="presOf" srcId="{B41EBFFD-B4AB-47E6-967B-B03466CD13A9}" destId="{987BBF6E-5215-AC40-99E7-A8175839CED4}" srcOrd="0" destOrd="0" presId="urn:microsoft.com/office/officeart/2016/7/layout/BasicTimeline"/>
    <dgm:cxn modelId="{2E75FA2B-B12C-4FD0-9EA2-44DB27B07ED4}" srcId="{7A38E9D2-4100-4FA4-B354-5DF23B84D3E0}" destId="{B41EBFFD-B4AB-47E6-967B-B03466CD13A9}" srcOrd="0" destOrd="0" parTransId="{CA99A96D-0E84-479D-8B0A-7F01389C2856}" sibTransId="{EDA36237-8BFA-4FE9-9764-28B1AC3B46CA}"/>
    <dgm:cxn modelId="{172A963B-7ACB-A24A-97DB-880A17E1DE42}" type="presOf" srcId="{5339D59B-5F62-4C8E-9AB3-8A3D502A8CB6}" destId="{08A3DDDA-AA64-5D41-A360-7D30AF558572}" srcOrd="0" destOrd="0" presId="urn:microsoft.com/office/officeart/2016/7/layout/BasicTimeline"/>
    <dgm:cxn modelId="{A4BEB85D-0590-7341-BE0D-17E97348DAA9}" type="presOf" srcId="{F985E2B3-551F-4285-8F40-75D123F90B43}" destId="{B3B1B9AF-1AFD-6C46-A314-9777A91EE92C}" srcOrd="0" destOrd="0" presId="urn:microsoft.com/office/officeart/2016/7/layout/BasicTimeline"/>
    <dgm:cxn modelId="{E8C6F261-DFFC-4730-B8E9-82350AD0D189}" srcId="{AA5C597E-B8B9-4597-931B-CB25537F0C20}" destId="{F597569A-7C28-4072-A451-8DA912F1219D}" srcOrd="4" destOrd="0" parTransId="{018607EB-2069-4AC4-878F-F42EF9C72082}" sibTransId="{05CCAE2A-E25B-4B8C-9F67-7E6CCE96A60C}"/>
    <dgm:cxn modelId="{0A1EC945-3CA2-5D4A-8A0A-235BE514C740}" type="presOf" srcId="{F597569A-7C28-4072-A451-8DA912F1219D}" destId="{9508108F-E299-4B42-999B-18201F22A133}" srcOrd="0" destOrd="0" presId="urn:microsoft.com/office/officeart/2016/7/layout/BasicTimeline"/>
    <dgm:cxn modelId="{D9B45467-CD02-6242-8B11-A0AE01FE9DBB}" type="presOf" srcId="{7BD41CF4-C88F-4E6E-83F4-5CFAABF00F68}" destId="{0DDFB2C2-69BA-5245-B181-E8FF76E3EF02}" srcOrd="0" destOrd="0" presId="urn:microsoft.com/office/officeart/2016/7/layout/BasicTimeline"/>
    <dgm:cxn modelId="{A0BA6150-C0D5-9243-A311-D0284E019E68}" type="presOf" srcId="{F26D8073-CF85-4884-84CE-BC66BFE57191}" destId="{C94B8FD8-D6AD-BB49-AA89-D471BAEAFFD0}" srcOrd="0" destOrd="0" presId="urn:microsoft.com/office/officeart/2016/7/layout/BasicTimeline"/>
    <dgm:cxn modelId="{637D8470-CE85-4C31-AAFA-6CCD4AF2C677}" srcId="{AA5C597E-B8B9-4597-931B-CB25537F0C20}" destId="{F985E2B3-551F-4285-8F40-75D123F90B43}" srcOrd="1" destOrd="0" parTransId="{2B566B61-9C42-4A4E-BF95-E4AF155A3478}" sibTransId="{4F32F752-6387-413F-AF6E-DB4789D9CFFF}"/>
    <dgm:cxn modelId="{B0233D71-37B4-4A88-BD55-3A615F858EF7}" srcId="{5339D59B-5F62-4C8E-9AB3-8A3D502A8CB6}" destId="{C3DF4C33-AF53-4825-B924-D3D48867F5E3}" srcOrd="0" destOrd="0" parTransId="{223D31F0-2E65-4F26-83BB-5376B20C86D8}" sibTransId="{5F26862C-1087-49C8-9A6F-27F2081B88D6}"/>
    <dgm:cxn modelId="{78D60678-2183-42BD-92DD-24F3DD01A046}" srcId="{AA5C597E-B8B9-4597-931B-CB25537F0C20}" destId="{5339D59B-5F62-4C8E-9AB3-8A3D502A8CB6}" srcOrd="3" destOrd="0" parTransId="{9F770B62-8C10-471D-B80E-6E2C5188B23F}" sibTransId="{81E9CF99-F964-4F00-9088-31AD712298A1}"/>
    <dgm:cxn modelId="{2365977C-80A5-ED4A-B9D6-90E84D6F507D}" type="presOf" srcId="{696629C7-09F0-4AC9-928D-7BCAA6C49D27}" destId="{1220584D-AC02-2741-BBF8-549C5189F680}" srcOrd="0" destOrd="0" presId="urn:microsoft.com/office/officeart/2016/7/layout/BasicTimeline"/>
    <dgm:cxn modelId="{CDFE2C85-8712-4744-89BC-56D88CCD9806}" srcId="{AA5C597E-B8B9-4597-931B-CB25537F0C20}" destId="{F26D8073-CF85-4884-84CE-BC66BFE57191}" srcOrd="0" destOrd="0" parTransId="{52D6761C-7BB3-4171-A6C2-AF10150FBA09}" sibTransId="{50E2EE73-3B53-4B22-8E30-5C79ED2AE884}"/>
    <dgm:cxn modelId="{48B5D78B-1651-CF47-86EE-E1FC90B161EF}" type="presOf" srcId="{AA5C597E-B8B9-4597-931B-CB25537F0C20}" destId="{3357EA7B-6901-444B-96C1-EFA318C860B8}" srcOrd="0" destOrd="0" presId="urn:microsoft.com/office/officeart/2016/7/layout/BasicTimeline"/>
    <dgm:cxn modelId="{6C43F2AC-C05E-41A1-A22F-A176EF81B728}" srcId="{F597569A-7C28-4072-A451-8DA912F1219D}" destId="{E50AD81B-2C9D-40EA-B64E-69CB0DEFACF5}" srcOrd="0" destOrd="0" parTransId="{FE6BBFAB-2279-4AD8-8BEC-BE063763C50C}" sibTransId="{B35C0B04-CB6B-4DBE-8EFF-C37E80DC00BA}"/>
    <dgm:cxn modelId="{220C3EB5-38BB-40F2-BDA3-B5900DA3CCA6}" srcId="{F26D8073-CF85-4884-84CE-BC66BFE57191}" destId="{7BD41CF4-C88F-4E6E-83F4-5CFAABF00F68}" srcOrd="0" destOrd="0" parTransId="{7268C19B-DECB-439C-9747-941A90300D57}" sibTransId="{A6FFF512-2EC2-4AD3-BF40-286730F2ECB5}"/>
    <dgm:cxn modelId="{AB767EBE-8F83-4A17-839B-654E239F460C}" srcId="{F985E2B3-551F-4285-8F40-75D123F90B43}" destId="{696629C7-09F0-4AC9-928D-7BCAA6C49D27}" srcOrd="0" destOrd="0" parTransId="{5AAD49E0-4D37-4BC3-BAC5-CC032C61ADF5}" sibTransId="{A9F39281-B7AD-442A-878C-D9F72492DDFC}"/>
    <dgm:cxn modelId="{1C93C4E6-1E62-C34F-B45F-113B12FCAD2A}" type="presOf" srcId="{E50AD81B-2C9D-40EA-B64E-69CB0DEFACF5}" destId="{93B94A3F-D9CC-7349-9711-454C01DAB74F}" srcOrd="0" destOrd="0" presId="urn:microsoft.com/office/officeart/2016/7/layout/BasicTimeline"/>
    <dgm:cxn modelId="{592D02E8-36B2-BA44-868A-B91D4F64A1B8}" type="presOf" srcId="{C3DF4C33-AF53-4825-B924-D3D48867F5E3}" destId="{8FA011E2-8BB4-404E-921A-66FAE0B78D0C}" srcOrd="0" destOrd="0" presId="urn:microsoft.com/office/officeart/2016/7/layout/BasicTimeline"/>
    <dgm:cxn modelId="{BAE4E7F1-F338-4180-AECA-86A19CAE4AAA}" srcId="{AA5C597E-B8B9-4597-931B-CB25537F0C20}" destId="{7A38E9D2-4100-4FA4-B354-5DF23B84D3E0}" srcOrd="2" destOrd="0" parTransId="{94DA0CC1-88FA-4D78-A8A5-1DE02648137E}" sibTransId="{611BF633-F4B3-4B96-AADD-937D91F5C042}"/>
    <dgm:cxn modelId="{7FF3B6F6-4F2D-5E42-AC46-B245F95592EB}" type="presOf" srcId="{7A38E9D2-4100-4FA4-B354-5DF23B84D3E0}" destId="{4714E0B6-A727-1B4A-8B98-82A2C493EF07}" srcOrd="0" destOrd="0" presId="urn:microsoft.com/office/officeart/2016/7/layout/BasicTimeline"/>
    <dgm:cxn modelId="{C0BD04CA-B27A-C844-96C6-E340343C3676}" type="presParOf" srcId="{3357EA7B-6901-444B-96C1-EFA318C860B8}" destId="{FDD5FF72-CB2C-A245-83D2-F06CC4F57320}" srcOrd="0" destOrd="0" presId="urn:microsoft.com/office/officeart/2016/7/layout/BasicTimeline"/>
    <dgm:cxn modelId="{23F86114-B130-EB4E-AA6B-B4607B6D1775}" type="presParOf" srcId="{3357EA7B-6901-444B-96C1-EFA318C860B8}" destId="{635FD0C2-AFB3-A64F-8381-DCA0B642FFE2}" srcOrd="1" destOrd="0" presId="urn:microsoft.com/office/officeart/2016/7/layout/BasicTimeline"/>
    <dgm:cxn modelId="{B9E72F2B-3705-FE4D-9255-4BC107A3F569}" type="presParOf" srcId="{635FD0C2-AFB3-A64F-8381-DCA0B642FFE2}" destId="{1FC7714D-6605-264A-94CD-BFB4DF335107}" srcOrd="0" destOrd="0" presId="urn:microsoft.com/office/officeart/2016/7/layout/BasicTimeline"/>
    <dgm:cxn modelId="{EE77E478-1BA1-D445-BF07-CDCABE784A3D}" type="presParOf" srcId="{1FC7714D-6605-264A-94CD-BFB4DF335107}" destId="{C94B8FD8-D6AD-BB49-AA89-D471BAEAFFD0}" srcOrd="0" destOrd="0" presId="urn:microsoft.com/office/officeart/2016/7/layout/BasicTimeline"/>
    <dgm:cxn modelId="{658C6DD0-4DE9-5448-BF86-E9C4A2B3A4A7}" type="presParOf" srcId="{1FC7714D-6605-264A-94CD-BFB4DF335107}" destId="{EDFD1005-72D6-534C-AB69-B95E1C01CB9A}" srcOrd="1" destOrd="0" presId="urn:microsoft.com/office/officeart/2016/7/layout/BasicTimeline"/>
    <dgm:cxn modelId="{BB1E7BEA-2F29-854B-AA08-3E56EB6DD4AF}" type="presParOf" srcId="{EDFD1005-72D6-534C-AB69-B95E1C01CB9A}" destId="{0DDFB2C2-69BA-5245-B181-E8FF76E3EF02}" srcOrd="0" destOrd="0" presId="urn:microsoft.com/office/officeart/2016/7/layout/BasicTimeline"/>
    <dgm:cxn modelId="{09D11D88-9A86-6844-BB35-074CC31C9C71}" type="presParOf" srcId="{EDFD1005-72D6-534C-AB69-B95E1C01CB9A}" destId="{4D92808E-6C1B-2B48-AFA1-174976C2DAD5}" srcOrd="1" destOrd="0" presId="urn:microsoft.com/office/officeart/2016/7/layout/BasicTimeline"/>
    <dgm:cxn modelId="{2E9B9A98-EDBE-6544-A6ED-2E87BA9994BB}" type="presParOf" srcId="{1FC7714D-6605-264A-94CD-BFB4DF335107}" destId="{D4176B51-7D2A-D84B-8394-4CC6EB449875}" srcOrd="2" destOrd="0" presId="urn:microsoft.com/office/officeart/2016/7/layout/BasicTimeline"/>
    <dgm:cxn modelId="{63139B9D-F07C-4948-8A37-FE0959271044}" type="presParOf" srcId="{1FC7714D-6605-264A-94CD-BFB4DF335107}" destId="{E3CA6320-2FBC-5749-97E8-5A6465685351}" srcOrd="3" destOrd="0" presId="urn:microsoft.com/office/officeart/2016/7/layout/BasicTimeline"/>
    <dgm:cxn modelId="{0792BE56-9088-2046-B22F-9B404BBF2831}" type="presParOf" srcId="{1FC7714D-6605-264A-94CD-BFB4DF335107}" destId="{910D074E-39A7-D445-8538-1921D3B36A4A}" srcOrd="4" destOrd="0" presId="urn:microsoft.com/office/officeart/2016/7/layout/BasicTimeline"/>
    <dgm:cxn modelId="{4A44C8D0-8014-7E4C-80C0-86EB840806F5}" type="presParOf" srcId="{635FD0C2-AFB3-A64F-8381-DCA0B642FFE2}" destId="{B5C62D48-C6B4-0148-AA22-D39CAC2F79B9}" srcOrd="1" destOrd="0" presId="urn:microsoft.com/office/officeart/2016/7/layout/BasicTimeline"/>
    <dgm:cxn modelId="{4246D8FD-7085-3C49-8567-429B7D264406}" type="presParOf" srcId="{635FD0C2-AFB3-A64F-8381-DCA0B642FFE2}" destId="{FD52D001-680E-4540-862A-3FCF560FD3FC}" srcOrd="2" destOrd="0" presId="urn:microsoft.com/office/officeart/2016/7/layout/BasicTimeline"/>
    <dgm:cxn modelId="{EDD7C09A-88EC-AC42-BE8D-85B7F5F13388}" type="presParOf" srcId="{FD52D001-680E-4540-862A-3FCF560FD3FC}" destId="{B3B1B9AF-1AFD-6C46-A314-9777A91EE92C}" srcOrd="0" destOrd="0" presId="urn:microsoft.com/office/officeart/2016/7/layout/BasicTimeline"/>
    <dgm:cxn modelId="{5BA9198A-99DF-9A40-8315-3181E26D3C14}" type="presParOf" srcId="{FD52D001-680E-4540-862A-3FCF560FD3FC}" destId="{1F0CB1F0-669D-6844-94B6-4937D873DE49}" srcOrd="1" destOrd="0" presId="urn:microsoft.com/office/officeart/2016/7/layout/BasicTimeline"/>
    <dgm:cxn modelId="{DBDA2269-C60B-374F-9FE3-596A388195F4}" type="presParOf" srcId="{1F0CB1F0-669D-6844-94B6-4937D873DE49}" destId="{1220584D-AC02-2741-BBF8-549C5189F680}" srcOrd="0" destOrd="0" presId="urn:microsoft.com/office/officeart/2016/7/layout/BasicTimeline"/>
    <dgm:cxn modelId="{2C946FAC-7D68-F444-AFAF-FA1A29ABC2E2}" type="presParOf" srcId="{1F0CB1F0-669D-6844-94B6-4937D873DE49}" destId="{F374C182-799C-8F44-844C-FFD1B6F237DE}" srcOrd="1" destOrd="0" presId="urn:microsoft.com/office/officeart/2016/7/layout/BasicTimeline"/>
    <dgm:cxn modelId="{334D0121-B532-4844-9F8E-316A601309C5}" type="presParOf" srcId="{FD52D001-680E-4540-862A-3FCF560FD3FC}" destId="{804DE16D-550B-7B42-91BB-DF65745A3939}" srcOrd="2" destOrd="0" presId="urn:microsoft.com/office/officeart/2016/7/layout/BasicTimeline"/>
    <dgm:cxn modelId="{7662988D-EAB0-DA4D-A344-F0E0C643522D}" type="presParOf" srcId="{FD52D001-680E-4540-862A-3FCF560FD3FC}" destId="{42CB1180-CC08-F140-A3C1-19205F4BA2AF}" srcOrd="3" destOrd="0" presId="urn:microsoft.com/office/officeart/2016/7/layout/BasicTimeline"/>
    <dgm:cxn modelId="{CB816E6F-9378-0549-94F4-C54ADE54AA86}" type="presParOf" srcId="{FD52D001-680E-4540-862A-3FCF560FD3FC}" destId="{8CC1C4B5-CF84-4C4D-995B-471D1A7E920E}" srcOrd="4" destOrd="0" presId="urn:microsoft.com/office/officeart/2016/7/layout/BasicTimeline"/>
    <dgm:cxn modelId="{25AC81EF-CD79-DB48-879B-174F499CC740}" type="presParOf" srcId="{635FD0C2-AFB3-A64F-8381-DCA0B642FFE2}" destId="{54716F73-74B0-AA44-BB05-15C7FDD88B1D}" srcOrd="3" destOrd="0" presId="urn:microsoft.com/office/officeart/2016/7/layout/BasicTimeline"/>
    <dgm:cxn modelId="{118C8681-6C38-CB4C-A446-3A9A57BCD283}" type="presParOf" srcId="{635FD0C2-AFB3-A64F-8381-DCA0B642FFE2}" destId="{47C9E48E-0BC9-A044-81A7-CFB97C8557D9}" srcOrd="4" destOrd="0" presId="urn:microsoft.com/office/officeart/2016/7/layout/BasicTimeline"/>
    <dgm:cxn modelId="{FD386A2D-D2B0-AD46-8F58-29BEDCA0A03B}" type="presParOf" srcId="{47C9E48E-0BC9-A044-81A7-CFB97C8557D9}" destId="{4714E0B6-A727-1B4A-8B98-82A2C493EF07}" srcOrd="0" destOrd="0" presId="urn:microsoft.com/office/officeart/2016/7/layout/BasicTimeline"/>
    <dgm:cxn modelId="{92356F37-ED35-5249-B965-23F3BA2485B2}" type="presParOf" srcId="{47C9E48E-0BC9-A044-81A7-CFB97C8557D9}" destId="{9A884750-090B-E140-BA0F-B69B53679AEF}" srcOrd="1" destOrd="0" presId="urn:microsoft.com/office/officeart/2016/7/layout/BasicTimeline"/>
    <dgm:cxn modelId="{FF227C00-C116-D84A-8205-34575D4236BE}" type="presParOf" srcId="{9A884750-090B-E140-BA0F-B69B53679AEF}" destId="{987BBF6E-5215-AC40-99E7-A8175839CED4}" srcOrd="0" destOrd="0" presId="urn:microsoft.com/office/officeart/2016/7/layout/BasicTimeline"/>
    <dgm:cxn modelId="{DBF27DB8-97C7-D64B-B1A9-9A6799E95226}" type="presParOf" srcId="{9A884750-090B-E140-BA0F-B69B53679AEF}" destId="{A4AAB66C-2C10-2849-9831-338D816457E1}" srcOrd="1" destOrd="0" presId="urn:microsoft.com/office/officeart/2016/7/layout/BasicTimeline"/>
    <dgm:cxn modelId="{E9B483F3-3407-9B44-9443-7AE9AC37A2BA}" type="presParOf" srcId="{47C9E48E-0BC9-A044-81A7-CFB97C8557D9}" destId="{6432520B-2042-154E-8025-F4330596560E}" srcOrd="2" destOrd="0" presId="urn:microsoft.com/office/officeart/2016/7/layout/BasicTimeline"/>
    <dgm:cxn modelId="{30B77D8E-2CF4-BE4F-80E6-DD60C0326BB2}" type="presParOf" srcId="{47C9E48E-0BC9-A044-81A7-CFB97C8557D9}" destId="{0E08EA7F-9ED3-2046-A205-1E9B12875CBE}" srcOrd="3" destOrd="0" presId="urn:microsoft.com/office/officeart/2016/7/layout/BasicTimeline"/>
    <dgm:cxn modelId="{05AF8D11-724F-8C4E-9367-2C03EDDAF36A}" type="presParOf" srcId="{47C9E48E-0BC9-A044-81A7-CFB97C8557D9}" destId="{A302A97A-2DAE-8D4D-B143-62F4B66CD7DE}" srcOrd="4" destOrd="0" presId="urn:microsoft.com/office/officeart/2016/7/layout/BasicTimeline"/>
    <dgm:cxn modelId="{F3C6B622-398B-2548-849A-6CD379897BE3}" type="presParOf" srcId="{635FD0C2-AFB3-A64F-8381-DCA0B642FFE2}" destId="{49593DDC-B829-FB4E-8561-D05C760BC003}" srcOrd="5" destOrd="0" presId="urn:microsoft.com/office/officeart/2016/7/layout/BasicTimeline"/>
    <dgm:cxn modelId="{C14317F5-39CA-4941-B263-F3DF70EA5846}" type="presParOf" srcId="{635FD0C2-AFB3-A64F-8381-DCA0B642FFE2}" destId="{6E955C43-EC46-7B4A-B5B7-49D0BA25F618}" srcOrd="6" destOrd="0" presId="urn:microsoft.com/office/officeart/2016/7/layout/BasicTimeline"/>
    <dgm:cxn modelId="{8B65C9F2-CB78-884F-8E07-AC33EDB91C19}" type="presParOf" srcId="{6E955C43-EC46-7B4A-B5B7-49D0BA25F618}" destId="{08A3DDDA-AA64-5D41-A360-7D30AF558572}" srcOrd="0" destOrd="0" presId="urn:microsoft.com/office/officeart/2016/7/layout/BasicTimeline"/>
    <dgm:cxn modelId="{4B8768E4-3152-4848-8355-99B6F6A1BCD4}" type="presParOf" srcId="{6E955C43-EC46-7B4A-B5B7-49D0BA25F618}" destId="{AFEE7E61-3CFA-DB4A-8F23-145B066AB3B9}" srcOrd="1" destOrd="0" presId="urn:microsoft.com/office/officeart/2016/7/layout/BasicTimeline"/>
    <dgm:cxn modelId="{161C7306-7216-314B-968B-EB230D9035D6}" type="presParOf" srcId="{AFEE7E61-3CFA-DB4A-8F23-145B066AB3B9}" destId="{8FA011E2-8BB4-404E-921A-66FAE0B78D0C}" srcOrd="0" destOrd="0" presId="urn:microsoft.com/office/officeart/2016/7/layout/BasicTimeline"/>
    <dgm:cxn modelId="{71CCC5C5-8E52-B44B-96EA-ED14281F42EF}" type="presParOf" srcId="{AFEE7E61-3CFA-DB4A-8F23-145B066AB3B9}" destId="{E3652DF9-BE39-6645-A13A-710894A882B4}" srcOrd="1" destOrd="0" presId="urn:microsoft.com/office/officeart/2016/7/layout/BasicTimeline"/>
    <dgm:cxn modelId="{2E757CB6-F8FD-D24A-BCA3-0031613417CC}" type="presParOf" srcId="{6E955C43-EC46-7B4A-B5B7-49D0BA25F618}" destId="{C424932C-DC63-994F-AF5F-97BD86C7A4B0}" srcOrd="2" destOrd="0" presId="urn:microsoft.com/office/officeart/2016/7/layout/BasicTimeline"/>
    <dgm:cxn modelId="{419BF218-8769-DA46-B404-967163856BE7}" type="presParOf" srcId="{6E955C43-EC46-7B4A-B5B7-49D0BA25F618}" destId="{E9911E17-2AB7-F64A-8033-27BB491A02D5}" srcOrd="3" destOrd="0" presId="urn:microsoft.com/office/officeart/2016/7/layout/BasicTimeline"/>
    <dgm:cxn modelId="{6DAAFB47-26CC-9349-9DA4-19F328EAC3E4}" type="presParOf" srcId="{6E955C43-EC46-7B4A-B5B7-49D0BA25F618}" destId="{0FFBCBEB-C7C4-3242-9260-9A15D06FDBF5}" srcOrd="4" destOrd="0" presId="urn:microsoft.com/office/officeart/2016/7/layout/BasicTimeline"/>
    <dgm:cxn modelId="{9426BC2A-ED57-6840-8CB9-76A4ACC9F3BD}" type="presParOf" srcId="{635FD0C2-AFB3-A64F-8381-DCA0B642FFE2}" destId="{41DD2CDE-1986-1546-96FD-29C0B834C612}" srcOrd="7" destOrd="0" presId="urn:microsoft.com/office/officeart/2016/7/layout/BasicTimeline"/>
    <dgm:cxn modelId="{B3E461A5-3633-3A4D-B80B-FEC9C21E3AD0}" type="presParOf" srcId="{635FD0C2-AFB3-A64F-8381-DCA0B642FFE2}" destId="{3D570972-C7F0-A346-BFB2-3B2B6A60332A}" srcOrd="8" destOrd="0" presId="urn:microsoft.com/office/officeart/2016/7/layout/BasicTimeline"/>
    <dgm:cxn modelId="{A3201527-996D-574C-9553-83E2B9AF2F61}" type="presParOf" srcId="{3D570972-C7F0-A346-BFB2-3B2B6A60332A}" destId="{9508108F-E299-4B42-999B-18201F22A133}" srcOrd="0" destOrd="0" presId="urn:microsoft.com/office/officeart/2016/7/layout/BasicTimeline"/>
    <dgm:cxn modelId="{186D54B6-E71B-0843-B8FB-E2D8DA8B438D}" type="presParOf" srcId="{3D570972-C7F0-A346-BFB2-3B2B6A60332A}" destId="{E7434F33-6893-064A-A2A8-B50A3E214AB0}" srcOrd="1" destOrd="0" presId="urn:microsoft.com/office/officeart/2016/7/layout/BasicTimeline"/>
    <dgm:cxn modelId="{64635C33-BD54-684C-B622-080F22E09A5A}" type="presParOf" srcId="{E7434F33-6893-064A-A2A8-B50A3E214AB0}" destId="{93B94A3F-D9CC-7349-9711-454C01DAB74F}" srcOrd="0" destOrd="0" presId="urn:microsoft.com/office/officeart/2016/7/layout/BasicTimeline"/>
    <dgm:cxn modelId="{98A4CF92-50E7-6846-9073-534A70610EC0}" type="presParOf" srcId="{E7434F33-6893-064A-A2A8-B50A3E214AB0}" destId="{6AD3AEC2-5E7B-AE43-AC6C-521D3519DE86}" srcOrd="1" destOrd="0" presId="urn:microsoft.com/office/officeart/2016/7/layout/BasicTimeline"/>
    <dgm:cxn modelId="{1EE23DF8-026F-B64F-AFAA-95CFB3F0B4C7}" type="presParOf" srcId="{3D570972-C7F0-A346-BFB2-3B2B6A60332A}" destId="{7986FDDB-23A8-9743-B34A-BA63E192B525}" srcOrd="2" destOrd="0" presId="urn:microsoft.com/office/officeart/2016/7/layout/BasicTimeline"/>
    <dgm:cxn modelId="{3ABBEDE3-7E46-EA44-AC37-E2147F8532F9}" type="presParOf" srcId="{3D570972-C7F0-A346-BFB2-3B2B6A60332A}" destId="{093A3383-0E74-A44F-AF6C-FD7EF3514870}" srcOrd="3" destOrd="0" presId="urn:microsoft.com/office/officeart/2016/7/layout/BasicTimeline"/>
    <dgm:cxn modelId="{98435906-A7DB-B345-AFFA-950E6E6EE8D9}" type="presParOf" srcId="{3D570972-C7F0-A346-BFB2-3B2B6A60332A}" destId="{07E6245D-C278-F348-9D8F-3BFC107D697E}"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C597E-B8B9-4597-931B-CB25537F0C20}" type="doc">
      <dgm:prSet loTypeId="urn:microsoft.com/office/officeart/2016/7/layout/BasicTimeline" loCatId="process" qsTypeId="urn:microsoft.com/office/officeart/2005/8/quickstyle/simple1" qsCatId="simple" csTypeId="urn:microsoft.com/office/officeart/2005/8/colors/colorful5" csCatId="colorful" phldr="1"/>
      <dgm:spPr/>
      <dgm:t>
        <a:bodyPr/>
        <a:lstStyle/>
        <a:p>
          <a:endParaRPr lang="en-US"/>
        </a:p>
      </dgm:t>
    </dgm:pt>
    <dgm:pt modelId="{F26D8073-CF85-4884-84CE-BC66BFE57191}">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52D6761C-7BB3-4171-A6C2-AF10150FBA09}" type="parTrans" cxnId="{CDFE2C85-8712-4744-89BC-56D88CCD9806}">
      <dgm:prSet/>
      <dgm:spPr/>
      <dgm:t>
        <a:bodyPr/>
        <a:lstStyle/>
        <a:p>
          <a:endParaRPr lang="en-US"/>
        </a:p>
      </dgm:t>
    </dgm:pt>
    <dgm:pt modelId="{50E2EE73-3B53-4B22-8E30-5C79ED2AE884}" type="sibTrans" cxnId="{CDFE2C85-8712-4744-89BC-56D88CCD9806}">
      <dgm:prSet/>
      <dgm:spPr/>
      <dgm:t>
        <a:bodyPr/>
        <a:lstStyle/>
        <a:p>
          <a:endParaRPr lang="en-US"/>
        </a:p>
      </dgm:t>
    </dgm:pt>
    <dgm:pt modelId="{7BD41CF4-C88F-4E6E-83F4-5CFAABF00F68}">
      <dgm:prSet custT="1"/>
      <dgm:spPr>
        <a:noFill/>
        <a:ln>
          <a:solidFill>
            <a:schemeClr val="accent1">
              <a:lumMod val="75000"/>
            </a:schemeClr>
          </a:solidFill>
        </a:ln>
        <a:effectLst>
          <a:glow rad="127000">
            <a:schemeClr val="accent1">
              <a:alpha val="20000"/>
            </a:schemeClr>
          </a:glow>
        </a:effectLst>
      </dgm:spPr>
      <dgm:t>
        <a:bodyPr/>
        <a:lstStyle/>
        <a:p>
          <a:r>
            <a:rPr lang="en-US" sz="1400" b="1" i="0" cap="all" baseline="0">
              <a:solidFill>
                <a:schemeClr val="accent1">
                  <a:lumMod val="60000"/>
                  <a:lumOff val="40000"/>
                </a:schemeClr>
              </a:solidFill>
              <a:latin typeface="Avenir Next LT Pro" panose="020B0504020202020204" pitchFamily="34" charset="77"/>
            </a:rPr>
            <a:t>listen to(self, song_id)</a:t>
          </a:r>
        </a:p>
        <a:p>
          <a:r>
            <a:rPr lang="en-US" sz="1400" b="1" i="0" cap="all" baseline="0">
              <a:solidFill>
                <a:schemeClr val="accent1">
                  <a:lumMod val="60000"/>
                  <a:lumOff val="40000"/>
                </a:schemeClr>
              </a:solidFill>
              <a:latin typeface="Avenir Next LT Pro" panose="020B0504020202020204" pitchFamily="34" charset="77"/>
            </a:rPr>
            <a:t> -&gt; None</a:t>
          </a:r>
        </a:p>
      </dgm:t>
    </dgm:pt>
    <dgm:pt modelId="{7268C19B-DECB-439C-9747-941A90300D57}" type="parTrans" cxnId="{220C3EB5-38BB-40F2-BDA3-B5900DA3CCA6}">
      <dgm:prSet/>
      <dgm:spPr/>
      <dgm:t>
        <a:bodyPr/>
        <a:lstStyle/>
        <a:p>
          <a:endParaRPr lang="en-US"/>
        </a:p>
      </dgm:t>
    </dgm:pt>
    <dgm:pt modelId="{A6FFF512-2EC2-4AD3-BF40-286730F2ECB5}" type="sibTrans" cxnId="{220C3EB5-38BB-40F2-BDA3-B5900DA3CCA6}">
      <dgm:prSet/>
      <dgm:spPr/>
      <dgm:t>
        <a:bodyPr/>
        <a:lstStyle/>
        <a:p>
          <a:endParaRPr lang="en-US"/>
        </a:p>
      </dgm:t>
    </dgm:pt>
    <dgm:pt modelId="{F985E2B3-551F-4285-8F40-75D123F90B43}">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2B566B61-9C42-4A4E-BF95-E4AF155A3478}" type="parTrans" cxnId="{637D8470-CE85-4C31-AAFA-6CCD4AF2C677}">
      <dgm:prSet/>
      <dgm:spPr/>
      <dgm:t>
        <a:bodyPr/>
        <a:lstStyle/>
        <a:p>
          <a:endParaRPr lang="en-US"/>
        </a:p>
      </dgm:t>
    </dgm:pt>
    <dgm:pt modelId="{4F32F752-6387-413F-AF6E-DB4789D9CFFF}" type="sibTrans" cxnId="{637D8470-CE85-4C31-AAFA-6CCD4AF2C677}">
      <dgm:prSet/>
      <dgm:spPr/>
      <dgm:t>
        <a:bodyPr/>
        <a:lstStyle/>
        <a:p>
          <a:endParaRPr lang="en-US"/>
        </a:p>
      </dgm:t>
    </dgm:pt>
    <dgm:pt modelId="{696629C7-09F0-4AC9-928D-7BCAA6C49D27}">
      <dgm:prSet custT="1"/>
      <dgm:spPr>
        <a:noFill/>
        <a:ln>
          <a:solidFill>
            <a:schemeClr val="accent1">
              <a:lumMod val="75000"/>
            </a:schemeClr>
          </a:solidFill>
        </a:ln>
        <a:effectLst>
          <a:glow rad="127000">
            <a:schemeClr val="accent1">
              <a:alpha val="20000"/>
            </a:schemeClr>
          </a:glow>
        </a:effectLst>
      </dgm:spPr>
      <dgm:t>
        <a:bodyPr/>
        <a:lstStyle/>
        <a:p>
          <a:r>
            <a:rPr lang="fr-FR" sz="1400" b="1" i="0" kern="1200" cap="all" baseline="0">
              <a:solidFill>
                <a:srgbClr val="01E100">
                  <a:lumMod val="60000"/>
                  <a:lumOff val="40000"/>
                </a:srgbClr>
              </a:solidFill>
              <a:latin typeface="Avenir Next LT Pro" panose="020B0504020202020204" pitchFamily="34" charset="77"/>
              <a:ea typeface="+mn-ea"/>
              <a:cs typeface="+mn-cs"/>
            </a:rPr>
            <a:t>add_genre(self, genre)</a:t>
          </a:r>
          <a:endParaRPr lang="en-US" sz="1400" b="1" i="0" kern="1200" cap="all" baseline="0">
            <a:solidFill>
              <a:srgbClr val="01E100">
                <a:lumMod val="60000"/>
                <a:lumOff val="40000"/>
              </a:srgbClr>
            </a:solidFill>
            <a:latin typeface="Avenir Next LT Pro" panose="020B0504020202020204" pitchFamily="34" charset="77"/>
            <a:ea typeface="+mn-ea"/>
            <a:cs typeface="+mn-cs"/>
          </a:endParaRPr>
        </a:p>
      </dgm:t>
    </dgm:pt>
    <dgm:pt modelId="{5AAD49E0-4D37-4BC3-BAC5-CC032C61ADF5}" type="parTrans" cxnId="{AB767EBE-8F83-4A17-839B-654E239F460C}">
      <dgm:prSet/>
      <dgm:spPr/>
      <dgm:t>
        <a:bodyPr/>
        <a:lstStyle/>
        <a:p>
          <a:endParaRPr lang="en-US"/>
        </a:p>
      </dgm:t>
    </dgm:pt>
    <dgm:pt modelId="{A9F39281-B7AD-442A-878C-D9F72492DDFC}" type="sibTrans" cxnId="{AB767EBE-8F83-4A17-839B-654E239F460C}">
      <dgm:prSet/>
      <dgm:spPr/>
      <dgm:t>
        <a:bodyPr/>
        <a:lstStyle/>
        <a:p>
          <a:endParaRPr lang="en-US"/>
        </a:p>
      </dgm:t>
    </dgm:pt>
    <dgm:pt modelId="{7A38E9D2-4100-4FA4-B354-5DF23B84D3E0}">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94DA0CC1-88FA-4D78-A8A5-1DE02648137E}" type="parTrans" cxnId="{BAE4E7F1-F338-4180-AECA-86A19CAE4AAA}">
      <dgm:prSet/>
      <dgm:spPr/>
      <dgm:t>
        <a:bodyPr/>
        <a:lstStyle/>
        <a:p>
          <a:endParaRPr lang="en-US"/>
        </a:p>
      </dgm:t>
    </dgm:pt>
    <dgm:pt modelId="{611BF633-F4B3-4B96-AADD-937D91F5C042}" type="sibTrans" cxnId="{BAE4E7F1-F338-4180-AECA-86A19CAE4AAA}">
      <dgm:prSet/>
      <dgm:spPr/>
      <dgm:t>
        <a:bodyPr/>
        <a:lstStyle/>
        <a:p>
          <a:endParaRPr lang="en-US"/>
        </a:p>
      </dgm:t>
    </dgm:pt>
    <dgm:pt modelId="{5339D59B-5F62-4C8E-9AB3-8A3D502A8CB6}">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9F770B62-8C10-471D-B80E-6E2C5188B23F}" type="parTrans" cxnId="{78D60678-2183-42BD-92DD-24F3DD01A046}">
      <dgm:prSet/>
      <dgm:spPr/>
      <dgm:t>
        <a:bodyPr/>
        <a:lstStyle/>
        <a:p>
          <a:endParaRPr lang="en-US"/>
        </a:p>
      </dgm:t>
    </dgm:pt>
    <dgm:pt modelId="{81E9CF99-F964-4F00-9088-31AD712298A1}" type="sibTrans" cxnId="{78D60678-2183-42BD-92DD-24F3DD01A046}">
      <dgm:prSet/>
      <dgm:spPr/>
      <dgm:t>
        <a:bodyPr/>
        <a:lstStyle/>
        <a:p>
          <a:endParaRPr lang="en-US"/>
        </a:p>
      </dgm:t>
    </dgm:pt>
    <dgm:pt modelId="{C3DF4C33-AF53-4825-B924-D3D48867F5E3}">
      <dgm:prSet custT="1"/>
      <dgm:spPr>
        <a:noFill/>
        <a:ln>
          <a:solidFill>
            <a:schemeClr val="accent1">
              <a:lumMod val="75000"/>
            </a:schemeClr>
          </a:solidFill>
        </a:ln>
        <a:effectLst>
          <a:glow rad="127000">
            <a:schemeClr val="accent1">
              <a:alpha val="20000"/>
            </a:schemeClr>
          </a:glow>
        </a:effectLst>
      </dgm:spPr>
      <dgm:t>
        <a:bodyPr/>
        <a:lstStyle/>
        <a:p>
          <a:r>
            <a:rPr lang="en-US" sz="1400" b="1" i="0" kern="1200" cap="all" baseline="0">
              <a:solidFill>
                <a:srgbClr val="01E100">
                  <a:lumMod val="60000"/>
                  <a:lumOff val="40000"/>
                </a:srgbClr>
              </a:solidFill>
              <a:latin typeface="Avenir Next LT Pro" panose="020B0504020202020204" pitchFamily="34" charset="77"/>
              <a:ea typeface="+mn-ea"/>
              <a:cs typeface="+mn-cs"/>
            </a:rPr>
            <a:t>liked_recommendation(</a:t>
          </a:r>
        </a:p>
        <a:p>
          <a:r>
            <a:rPr lang="en-US" sz="1400" b="1" i="0" kern="1200" cap="all" baseline="0">
              <a:solidFill>
                <a:srgbClr val="01E100">
                  <a:lumMod val="60000"/>
                  <a:lumOff val="40000"/>
                </a:srgbClr>
              </a:solidFill>
              <a:latin typeface="Avenir Next LT Pro" panose="020B0504020202020204" pitchFamily="34" charset="77"/>
              <a:ea typeface="+mn-ea"/>
              <a:cs typeface="+mn-cs"/>
            </a:rPr>
            <a:t>self) -&gt; DynamicArray</a:t>
          </a:r>
        </a:p>
      </dgm:t>
    </dgm:pt>
    <dgm:pt modelId="{5F26862C-1087-49C8-9A6F-27F2081B88D6}" type="sibTrans" cxnId="{B0233D71-37B4-4A88-BD55-3A615F858EF7}">
      <dgm:prSet/>
      <dgm:spPr/>
      <dgm:t>
        <a:bodyPr/>
        <a:lstStyle/>
        <a:p>
          <a:endParaRPr lang="en-US"/>
        </a:p>
      </dgm:t>
    </dgm:pt>
    <dgm:pt modelId="{223D31F0-2E65-4F26-83BB-5376B20C86D8}" type="parTrans" cxnId="{B0233D71-37B4-4A88-BD55-3A615F858EF7}">
      <dgm:prSet/>
      <dgm:spPr/>
      <dgm:t>
        <a:bodyPr/>
        <a:lstStyle/>
        <a:p>
          <a:endParaRPr lang="en-US"/>
        </a:p>
      </dgm:t>
    </dgm:pt>
    <dgm:pt modelId="{F597569A-7C28-4072-A451-8DA912F1219D}">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05CCAE2A-E25B-4B8C-9F67-7E6CCE96A60C}" type="sibTrans" cxnId="{E8C6F261-DFFC-4730-B8E9-82350AD0D189}">
      <dgm:prSet/>
      <dgm:spPr/>
      <dgm:t>
        <a:bodyPr/>
        <a:lstStyle/>
        <a:p>
          <a:endParaRPr lang="en-US"/>
        </a:p>
      </dgm:t>
    </dgm:pt>
    <dgm:pt modelId="{018607EB-2069-4AC4-878F-F42EF9C72082}" type="parTrans" cxnId="{E8C6F261-DFFC-4730-B8E9-82350AD0D189}">
      <dgm:prSet/>
      <dgm:spPr/>
      <dgm:t>
        <a:bodyPr/>
        <a:lstStyle/>
        <a:p>
          <a:endParaRPr lang="en-US"/>
        </a:p>
      </dgm:t>
    </dgm:pt>
    <dgm:pt modelId="{582F03FF-7DD9-4B49-84C3-40680B29C626}">
      <dgm:prSet/>
      <dgm:spPr>
        <a:noFill/>
        <a:ln>
          <a:solidFill>
            <a:schemeClr val="accent1">
              <a:lumMod val="75000"/>
            </a:schemeClr>
          </a:solidFill>
        </a:ln>
        <a:effectLst>
          <a:glow rad="127000">
            <a:schemeClr val="accent1">
              <a:alpha val="20000"/>
            </a:schemeClr>
          </a:glow>
        </a:effectLst>
      </dgm:spPr>
      <dgm:t>
        <a:bodyPr/>
        <a:lstStyle/>
        <a:p>
          <a:r>
            <a:rPr lang="en-US" b="1" i="0" cap="all" baseline="0">
              <a:solidFill>
                <a:schemeClr val="accent1">
                  <a:lumMod val="60000"/>
                  <a:lumOff val="40000"/>
                </a:schemeClr>
              </a:solidFill>
              <a:latin typeface="Avenir Next LT Pro" panose="020B0504020202020204" pitchFamily="34" charset="77"/>
            </a:rPr>
            <a:t>add_to_liked_songs(self, song_id: int) -&gt; None</a:t>
          </a:r>
          <a:endParaRPr lang="en-US"/>
        </a:p>
      </dgm:t>
    </dgm:pt>
    <dgm:pt modelId="{6E1C11C3-0627-4F2D-8230-7A13582198AD}" type="parTrans" cxnId="{93A463A4-8F22-4DED-8DE0-9A7B2C58769C}">
      <dgm:prSet/>
      <dgm:spPr/>
      <dgm:t>
        <a:bodyPr/>
        <a:lstStyle/>
        <a:p>
          <a:endParaRPr lang="en-US"/>
        </a:p>
      </dgm:t>
    </dgm:pt>
    <dgm:pt modelId="{8293D90A-3C8D-4E43-8740-A1352C2A833F}" type="sibTrans" cxnId="{93A463A4-8F22-4DED-8DE0-9A7B2C58769C}">
      <dgm:prSet/>
      <dgm:spPr/>
      <dgm:t>
        <a:bodyPr/>
        <a:lstStyle/>
        <a:p>
          <a:endParaRPr lang="en-US"/>
        </a:p>
      </dgm:t>
    </dgm:pt>
    <dgm:pt modelId="{3CF5C72E-310E-4D52-9EF4-D344555F15F4}">
      <dgm:prSet custT="1"/>
      <dgm:spPr>
        <a:noFill/>
        <a:ln>
          <a:solidFill>
            <a:schemeClr val="accent1">
              <a:lumMod val="75000"/>
            </a:schemeClr>
          </a:solidFill>
        </a:ln>
        <a:effectLst>
          <a:glow rad="127000">
            <a:schemeClr val="accent1">
              <a:alpha val="20000"/>
            </a:schemeClr>
          </a:glow>
        </a:effectLst>
      </dgm:spPr>
      <dgm:t>
        <a:bodyPr/>
        <a:lstStyle/>
        <a:p>
          <a:r>
            <a:rPr lang="en-US" sz="1300" b="1" i="0" kern="1200" cap="all" baseline="0">
              <a:solidFill>
                <a:srgbClr val="01E100">
                  <a:lumMod val="60000"/>
                  <a:lumOff val="40000"/>
                </a:srgbClr>
              </a:solidFill>
              <a:latin typeface="Avenir Next LT Pro" panose="020B0504020202020204" pitchFamily="34" charset="77"/>
              <a:ea typeface="+mn-ea"/>
              <a:cs typeface="+mn-cs"/>
            </a:rPr>
            <a:t>rate_song(self, song_id: int, rate: int) -&gt; None</a:t>
          </a:r>
        </a:p>
      </dgm:t>
    </dgm:pt>
    <dgm:pt modelId="{2C55ECC3-76DF-44F9-8E0D-E060A9D3CBEF}" type="parTrans" cxnId="{13147B65-7821-4133-BFDF-C688B06A4BE7}">
      <dgm:prSet/>
      <dgm:spPr/>
      <dgm:t>
        <a:bodyPr/>
        <a:lstStyle/>
        <a:p>
          <a:endParaRPr lang="en-US"/>
        </a:p>
      </dgm:t>
    </dgm:pt>
    <dgm:pt modelId="{73DA663D-3EDE-45E8-B100-21507762EE32}" type="sibTrans" cxnId="{13147B65-7821-4133-BFDF-C688B06A4BE7}">
      <dgm:prSet/>
      <dgm:spPr/>
      <dgm:t>
        <a:bodyPr/>
        <a:lstStyle/>
        <a:p>
          <a:endParaRPr lang="en-US"/>
        </a:p>
      </dgm:t>
    </dgm:pt>
    <dgm:pt modelId="{3357EA7B-6901-444B-96C1-EFA318C860B8}" type="pres">
      <dgm:prSet presAssocID="{AA5C597E-B8B9-4597-931B-CB25537F0C20}" presName="root" presStyleCnt="0">
        <dgm:presLayoutVars>
          <dgm:chMax/>
          <dgm:chPref/>
          <dgm:animLvl val="lvl"/>
        </dgm:presLayoutVars>
      </dgm:prSet>
      <dgm:spPr/>
    </dgm:pt>
    <dgm:pt modelId="{FDD5FF72-CB2C-A245-83D2-F06CC4F57320}" type="pres">
      <dgm:prSet presAssocID="{AA5C597E-B8B9-4597-931B-CB25537F0C20}" presName="divider" presStyleLbl="fgAccFollowNode1" presStyleIdx="0" presStyleCnt="1"/>
      <dgm:spPr>
        <a:solidFill>
          <a:schemeClr val="accent5">
            <a:tint val="40000"/>
            <a:alpha val="90000"/>
            <a:hueOff val="0"/>
            <a:satOff val="0"/>
            <a:lumOff val="0"/>
            <a:alphaOff val="0"/>
          </a:schemeClr>
        </a:solidFill>
        <a:ln w="12700" cap="flat" cmpd="sng" algn="ctr">
          <a:solidFill>
            <a:schemeClr val="accent6">
              <a:alpha val="90000"/>
            </a:schemeClr>
          </a:solidFill>
          <a:prstDash val="solid"/>
          <a:miter lim="800000"/>
          <a:tailEnd type="none" w="lg" len="lg"/>
        </a:ln>
        <a:effectLst/>
      </dgm:spPr>
    </dgm:pt>
    <dgm:pt modelId="{635FD0C2-AFB3-A64F-8381-DCA0B642FFE2}" type="pres">
      <dgm:prSet presAssocID="{AA5C597E-B8B9-4597-931B-CB25537F0C20}" presName="nodes" presStyleCnt="0">
        <dgm:presLayoutVars>
          <dgm:chMax/>
          <dgm:chPref/>
          <dgm:animLvl val="lvl"/>
        </dgm:presLayoutVars>
      </dgm:prSet>
      <dgm:spPr/>
    </dgm:pt>
    <dgm:pt modelId="{1FC7714D-6605-264A-94CD-BFB4DF335107}" type="pres">
      <dgm:prSet presAssocID="{F26D8073-CF85-4884-84CE-BC66BFE57191}" presName="composite" presStyleCnt="0"/>
      <dgm:spPr/>
    </dgm:pt>
    <dgm:pt modelId="{C94B8FD8-D6AD-BB49-AA89-D471BAEAFFD0}" type="pres">
      <dgm:prSet presAssocID="{F26D8073-CF85-4884-84CE-BC66BFE57191}" presName="L1TextContainer" presStyleLbl="revTx" presStyleIdx="0" presStyleCnt="5">
        <dgm:presLayoutVars>
          <dgm:chMax val="1"/>
          <dgm:chPref val="1"/>
          <dgm:bulletEnabled val="1"/>
        </dgm:presLayoutVars>
      </dgm:prSet>
      <dgm:spPr/>
    </dgm:pt>
    <dgm:pt modelId="{EDFD1005-72D6-534C-AB69-B95E1C01CB9A}" type="pres">
      <dgm:prSet presAssocID="{F26D8073-CF85-4884-84CE-BC66BFE57191}" presName="L2TextContainerWrapper" presStyleCnt="0">
        <dgm:presLayoutVars>
          <dgm:chMax val="0"/>
          <dgm:chPref val="0"/>
          <dgm:bulletEnabled val="1"/>
        </dgm:presLayoutVars>
      </dgm:prSet>
      <dgm:spPr/>
    </dgm:pt>
    <dgm:pt modelId="{0DDFB2C2-69BA-5245-B181-E8FF76E3EF02}" type="pres">
      <dgm:prSet presAssocID="{F26D8073-CF85-4884-84CE-BC66BFE57191}" presName="L2TextContainer" presStyleLbl="bgAcc1" presStyleIdx="0" presStyleCnt="5" custScaleX="127998" custScaleY="90731" custLinFactNeighborX="-191" custLinFactNeighborY="1939"/>
      <dgm:spPr/>
    </dgm:pt>
    <dgm:pt modelId="{4D92808E-6C1B-2B48-AFA1-174976C2DAD5}" type="pres">
      <dgm:prSet presAssocID="{F26D8073-CF85-4884-84CE-BC66BFE57191}" presName="FlexibleEmptyPlaceHolder" presStyleCnt="0"/>
      <dgm:spPr/>
    </dgm:pt>
    <dgm:pt modelId="{D4176B51-7D2A-D84B-8394-4CC6EB449875}" type="pres">
      <dgm:prSet presAssocID="{F26D8073-CF85-4884-84CE-BC66BFE57191}" presName="ConnectLine" presStyleLbl="sibTrans1D1" presStyleIdx="0" presStyleCnt="5"/>
      <dgm:spPr>
        <a:noFill/>
        <a:ln w="12700" cap="flat" cmpd="sng" algn="ctr">
          <a:solidFill>
            <a:schemeClr val="accent6"/>
          </a:solidFill>
          <a:prstDash val="sysDash"/>
          <a:miter lim="800000"/>
        </a:ln>
        <a:effectLst/>
      </dgm:spPr>
    </dgm:pt>
    <dgm:pt modelId="{E3CA6320-2FBC-5749-97E8-5A6465685351}" type="pres">
      <dgm:prSet presAssocID="{F26D8073-CF85-4884-84CE-BC66BFE57191}" presName="ConnectorPoint" presStyleLbl="alignNode1" presStyleIdx="0" presStyleCnt="5" custScaleX="142750" custScaleY="142750" custLinFactNeighborY="46420"/>
      <dgm:spPr>
        <a:solidFill>
          <a:schemeClr val="accent6"/>
        </a:solidFill>
        <a:ln>
          <a:noFill/>
        </a:ln>
      </dgm:spPr>
    </dgm:pt>
    <dgm:pt modelId="{910D074E-39A7-D445-8538-1921D3B36A4A}" type="pres">
      <dgm:prSet presAssocID="{F26D8073-CF85-4884-84CE-BC66BFE57191}" presName="EmptyPlaceHolder" presStyleCnt="0"/>
      <dgm:spPr/>
    </dgm:pt>
    <dgm:pt modelId="{B5C62D48-C6B4-0148-AA22-D39CAC2F79B9}" type="pres">
      <dgm:prSet presAssocID="{50E2EE73-3B53-4B22-8E30-5C79ED2AE884}" presName="spaceBetweenRectangles" presStyleCnt="0"/>
      <dgm:spPr/>
    </dgm:pt>
    <dgm:pt modelId="{FD52D001-680E-4540-862A-3FCF560FD3FC}" type="pres">
      <dgm:prSet presAssocID="{F985E2B3-551F-4285-8F40-75D123F90B43}" presName="composite" presStyleCnt="0"/>
      <dgm:spPr/>
    </dgm:pt>
    <dgm:pt modelId="{B3B1B9AF-1AFD-6C46-A314-9777A91EE92C}" type="pres">
      <dgm:prSet presAssocID="{F985E2B3-551F-4285-8F40-75D123F90B43}" presName="L1TextContainer" presStyleLbl="revTx" presStyleIdx="1" presStyleCnt="5">
        <dgm:presLayoutVars>
          <dgm:chMax val="1"/>
          <dgm:chPref val="1"/>
          <dgm:bulletEnabled val="1"/>
        </dgm:presLayoutVars>
      </dgm:prSet>
      <dgm:spPr/>
    </dgm:pt>
    <dgm:pt modelId="{1F0CB1F0-669D-6844-94B6-4937D873DE49}" type="pres">
      <dgm:prSet presAssocID="{F985E2B3-551F-4285-8F40-75D123F90B43}" presName="L2TextContainerWrapper" presStyleCnt="0">
        <dgm:presLayoutVars>
          <dgm:chMax val="0"/>
          <dgm:chPref val="0"/>
          <dgm:bulletEnabled val="1"/>
        </dgm:presLayoutVars>
      </dgm:prSet>
      <dgm:spPr/>
    </dgm:pt>
    <dgm:pt modelId="{1220584D-AC02-2741-BBF8-549C5189F680}" type="pres">
      <dgm:prSet presAssocID="{F985E2B3-551F-4285-8F40-75D123F90B43}" presName="L2TextContainer" presStyleLbl="bgAcc1" presStyleIdx="1" presStyleCnt="5" custScaleX="122787" custScaleY="75269"/>
      <dgm:spPr/>
    </dgm:pt>
    <dgm:pt modelId="{F374C182-799C-8F44-844C-FFD1B6F237DE}" type="pres">
      <dgm:prSet presAssocID="{F985E2B3-551F-4285-8F40-75D123F90B43}" presName="FlexibleEmptyPlaceHolder" presStyleCnt="0"/>
      <dgm:spPr/>
    </dgm:pt>
    <dgm:pt modelId="{804DE16D-550B-7B42-91BB-DF65745A3939}" type="pres">
      <dgm:prSet presAssocID="{F985E2B3-551F-4285-8F40-75D123F90B43}" presName="ConnectLine" presStyleLbl="sibTrans1D1" presStyleIdx="1" presStyleCnt="5"/>
      <dgm:spPr>
        <a:noFill/>
        <a:ln w="12700" cap="flat" cmpd="sng" algn="ctr">
          <a:solidFill>
            <a:schemeClr val="accent6"/>
          </a:solidFill>
          <a:prstDash val="sysDash"/>
          <a:miter lim="800000"/>
        </a:ln>
        <a:effectLst/>
      </dgm:spPr>
    </dgm:pt>
    <dgm:pt modelId="{42CB1180-CC08-F140-A3C1-19205F4BA2AF}" type="pres">
      <dgm:prSet presAssocID="{F985E2B3-551F-4285-8F40-75D123F90B43}" presName="ConnectorPoint" presStyleLbl="alignNode1" presStyleIdx="1" presStyleCnt="5" custScaleX="142750" custScaleY="142750" custLinFactNeighborY="-44264"/>
      <dgm:spPr>
        <a:solidFill>
          <a:schemeClr val="accent6"/>
        </a:solidFill>
        <a:ln>
          <a:noFill/>
        </a:ln>
      </dgm:spPr>
    </dgm:pt>
    <dgm:pt modelId="{8CC1C4B5-CF84-4C4D-995B-471D1A7E920E}" type="pres">
      <dgm:prSet presAssocID="{F985E2B3-551F-4285-8F40-75D123F90B43}" presName="EmptyPlaceHolder" presStyleCnt="0"/>
      <dgm:spPr/>
    </dgm:pt>
    <dgm:pt modelId="{54716F73-74B0-AA44-BB05-15C7FDD88B1D}" type="pres">
      <dgm:prSet presAssocID="{4F32F752-6387-413F-AF6E-DB4789D9CFFF}" presName="spaceBetweenRectangles" presStyleCnt="0"/>
      <dgm:spPr/>
    </dgm:pt>
    <dgm:pt modelId="{47C9E48E-0BC9-A044-81A7-CFB97C8557D9}" type="pres">
      <dgm:prSet presAssocID="{7A38E9D2-4100-4FA4-B354-5DF23B84D3E0}" presName="composite" presStyleCnt="0"/>
      <dgm:spPr/>
    </dgm:pt>
    <dgm:pt modelId="{4714E0B6-A727-1B4A-8B98-82A2C493EF07}" type="pres">
      <dgm:prSet presAssocID="{7A38E9D2-4100-4FA4-B354-5DF23B84D3E0}" presName="L1TextContainer" presStyleLbl="revTx" presStyleIdx="2" presStyleCnt="5">
        <dgm:presLayoutVars>
          <dgm:chMax val="1"/>
          <dgm:chPref val="1"/>
          <dgm:bulletEnabled val="1"/>
        </dgm:presLayoutVars>
      </dgm:prSet>
      <dgm:spPr/>
    </dgm:pt>
    <dgm:pt modelId="{9A884750-090B-E140-BA0F-B69B53679AEF}" type="pres">
      <dgm:prSet presAssocID="{7A38E9D2-4100-4FA4-B354-5DF23B84D3E0}" presName="L2TextContainerWrapper" presStyleCnt="0">
        <dgm:presLayoutVars>
          <dgm:chMax val="0"/>
          <dgm:chPref val="0"/>
          <dgm:bulletEnabled val="1"/>
        </dgm:presLayoutVars>
      </dgm:prSet>
      <dgm:spPr/>
    </dgm:pt>
    <dgm:pt modelId="{987BBF6E-5215-AC40-99E7-A8175839CED4}" type="pres">
      <dgm:prSet presAssocID="{7A38E9D2-4100-4FA4-B354-5DF23B84D3E0}" presName="L2TextContainer" presStyleLbl="bgAcc1" presStyleIdx="2" presStyleCnt="5" custScaleX="127998" custScaleY="106795" custLinFactNeighborX="1880" custLinFactNeighborY="-5830"/>
      <dgm:spPr/>
    </dgm:pt>
    <dgm:pt modelId="{A4AAB66C-2C10-2849-9831-338D816457E1}" type="pres">
      <dgm:prSet presAssocID="{7A38E9D2-4100-4FA4-B354-5DF23B84D3E0}" presName="FlexibleEmptyPlaceHolder" presStyleCnt="0"/>
      <dgm:spPr/>
    </dgm:pt>
    <dgm:pt modelId="{6432520B-2042-154E-8025-F4330596560E}" type="pres">
      <dgm:prSet presAssocID="{7A38E9D2-4100-4FA4-B354-5DF23B84D3E0}" presName="ConnectLine" presStyleLbl="sibTrans1D1" presStyleIdx="2" presStyleCnt="5"/>
      <dgm:spPr>
        <a:noFill/>
        <a:ln w="12700" cap="flat" cmpd="sng" algn="ctr">
          <a:solidFill>
            <a:schemeClr val="accent6"/>
          </a:solidFill>
          <a:prstDash val="sysDash"/>
          <a:miter lim="800000"/>
        </a:ln>
        <a:effectLst/>
      </dgm:spPr>
    </dgm:pt>
    <dgm:pt modelId="{0E08EA7F-9ED3-2046-A205-1E9B12875CBE}" type="pres">
      <dgm:prSet presAssocID="{7A38E9D2-4100-4FA4-B354-5DF23B84D3E0}" presName="ConnectorPoint" presStyleLbl="alignNode1" presStyleIdx="2" presStyleCnt="5" custScaleX="142750" custScaleY="142750" custLinFactNeighborY="46420"/>
      <dgm:spPr>
        <a:solidFill>
          <a:schemeClr val="accent6"/>
        </a:solidFill>
        <a:ln>
          <a:noFill/>
        </a:ln>
      </dgm:spPr>
    </dgm:pt>
    <dgm:pt modelId="{A302A97A-2DAE-8D4D-B143-62F4B66CD7DE}" type="pres">
      <dgm:prSet presAssocID="{7A38E9D2-4100-4FA4-B354-5DF23B84D3E0}" presName="EmptyPlaceHolder" presStyleCnt="0"/>
      <dgm:spPr/>
    </dgm:pt>
    <dgm:pt modelId="{49593DDC-B829-FB4E-8561-D05C760BC003}" type="pres">
      <dgm:prSet presAssocID="{611BF633-F4B3-4B96-AADD-937D91F5C042}" presName="spaceBetweenRectangles" presStyleCnt="0"/>
      <dgm:spPr/>
    </dgm:pt>
    <dgm:pt modelId="{6E955C43-EC46-7B4A-B5B7-49D0BA25F618}" type="pres">
      <dgm:prSet presAssocID="{5339D59B-5F62-4C8E-9AB3-8A3D502A8CB6}" presName="composite" presStyleCnt="0"/>
      <dgm:spPr/>
    </dgm:pt>
    <dgm:pt modelId="{08A3DDDA-AA64-5D41-A360-7D30AF558572}" type="pres">
      <dgm:prSet presAssocID="{5339D59B-5F62-4C8E-9AB3-8A3D502A8CB6}" presName="L1TextContainer" presStyleLbl="revTx" presStyleIdx="3" presStyleCnt="5">
        <dgm:presLayoutVars>
          <dgm:chMax val="1"/>
          <dgm:chPref val="1"/>
          <dgm:bulletEnabled val="1"/>
        </dgm:presLayoutVars>
      </dgm:prSet>
      <dgm:spPr/>
    </dgm:pt>
    <dgm:pt modelId="{AFEE7E61-3CFA-DB4A-8F23-145B066AB3B9}" type="pres">
      <dgm:prSet presAssocID="{5339D59B-5F62-4C8E-9AB3-8A3D502A8CB6}" presName="L2TextContainerWrapper" presStyleCnt="0">
        <dgm:presLayoutVars>
          <dgm:chMax val="0"/>
          <dgm:chPref val="0"/>
          <dgm:bulletEnabled val="1"/>
        </dgm:presLayoutVars>
      </dgm:prSet>
      <dgm:spPr/>
    </dgm:pt>
    <dgm:pt modelId="{8FA011E2-8BB4-404E-921A-66FAE0B78D0C}" type="pres">
      <dgm:prSet presAssocID="{5339D59B-5F62-4C8E-9AB3-8A3D502A8CB6}" presName="L2TextContainer" presStyleLbl="bgAcc1" presStyleIdx="3" presStyleCnt="5" custScaleX="132975" custScaleY="105376" custLinFactNeighborX="4084" custLinFactNeighborY="-61115"/>
      <dgm:spPr/>
    </dgm:pt>
    <dgm:pt modelId="{E3652DF9-BE39-6645-A13A-710894A882B4}" type="pres">
      <dgm:prSet presAssocID="{5339D59B-5F62-4C8E-9AB3-8A3D502A8CB6}" presName="FlexibleEmptyPlaceHolder" presStyleCnt="0"/>
      <dgm:spPr/>
    </dgm:pt>
    <dgm:pt modelId="{C424932C-DC63-994F-AF5F-97BD86C7A4B0}" type="pres">
      <dgm:prSet presAssocID="{5339D59B-5F62-4C8E-9AB3-8A3D502A8CB6}" presName="ConnectLine" presStyleLbl="sibTrans1D1" presStyleIdx="3" presStyleCnt="5" custLinFactNeighborX="-32775" custLinFactNeighborY="-45033"/>
      <dgm:spPr>
        <a:noFill/>
        <a:ln w="12700" cap="flat" cmpd="sng" algn="ctr">
          <a:solidFill>
            <a:schemeClr val="accent6"/>
          </a:solidFill>
          <a:prstDash val="sysDash"/>
          <a:miter lim="800000"/>
        </a:ln>
        <a:effectLst/>
      </dgm:spPr>
    </dgm:pt>
    <dgm:pt modelId="{E9911E17-2AB7-F64A-8033-27BB491A02D5}" type="pres">
      <dgm:prSet presAssocID="{5339D59B-5F62-4C8E-9AB3-8A3D502A8CB6}" presName="ConnectorPoint" presStyleLbl="alignNode1" presStyleIdx="3" presStyleCnt="5" custScaleX="142750" custScaleY="142750" custLinFactY="-345208" custLinFactNeighborY="-400000"/>
      <dgm:spPr>
        <a:solidFill>
          <a:schemeClr val="accent6"/>
        </a:solidFill>
        <a:ln>
          <a:noFill/>
        </a:ln>
      </dgm:spPr>
    </dgm:pt>
    <dgm:pt modelId="{0FFBCBEB-C7C4-3242-9260-9A15D06FDBF5}" type="pres">
      <dgm:prSet presAssocID="{5339D59B-5F62-4C8E-9AB3-8A3D502A8CB6}" presName="EmptyPlaceHolder" presStyleCnt="0"/>
      <dgm:spPr/>
    </dgm:pt>
    <dgm:pt modelId="{41DD2CDE-1986-1546-96FD-29C0B834C612}" type="pres">
      <dgm:prSet presAssocID="{81E9CF99-F964-4F00-9088-31AD712298A1}" presName="spaceBetweenRectangles" presStyleCnt="0"/>
      <dgm:spPr/>
    </dgm:pt>
    <dgm:pt modelId="{3D570972-C7F0-A346-BFB2-3B2B6A60332A}" type="pres">
      <dgm:prSet presAssocID="{F597569A-7C28-4072-A451-8DA912F1219D}" presName="composite" presStyleCnt="0"/>
      <dgm:spPr/>
    </dgm:pt>
    <dgm:pt modelId="{9508108F-E299-4B42-999B-18201F22A133}" type="pres">
      <dgm:prSet presAssocID="{F597569A-7C28-4072-A451-8DA912F1219D}" presName="L1TextContainer" presStyleLbl="revTx" presStyleIdx="4" presStyleCnt="5">
        <dgm:presLayoutVars>
          <dgm:chMax val="1"/>
          <dgm:chPref val="1"/>
          <dgm:bulletEnabled val="1"/>
        </dgm:presLayoutVars>
      </dgm:prSet>
      <dgm:spPr/>
    </dgm:pt>
    <dgm:pt modelId="{E7434F33-6893-064A-A2A8-B50A3E214AB0}" type="pres">
      <dgm:prSet presAssocID="{F597569A-7C28-4072-A451-8DA912F1219D}" presName="L2TextContainerWrapper" presStyleCnt="0">
        <dgm:presLayoutVars>
          <dgm:chMax val="0"/>
          <dgm:chPref val="0"/>
          <dgm:bulletEnabled val="1"/>
        </dgm:presLayoutVars>
      </dgm:prSet>
      <dgm:spPr/>
    </dgm:pt>
    <dgm:pt modelId="{93B94A3F-D9CC-7349-9711-454C01DAB74F}" type="pres">
      <dgm:prSet presAssocID="{F597569A-7C28-4072-A451-8DA912F1219D}" presName="L2TextContainer" presStyleLbl="bgAcc1" presStyleIdx="4" presStyleCnt="5" custScaleX="145226" custScaleY="101238" custLinFactNeighborX="5286" custLinFactNeighborY="-6113"/>
      <dgm:spPr/>
    </dgm:pt>
    <dgm:pt modelId="{6AD3AEC2-5E7B-AE43-AC6C-521D3519DE86}" type="pres">
      <dgm:prSet presAssocID="{F597569A-7C28-4072-A451-8DA912F1219D}" presName="FlexibleEmptyPlaceHolder" presStyleCnt="0"/>
      <dgm:spPr/>
    </dgm:pt>
    <dgm:pt modelId="{7986FDDB-23A8-9743-B34A-BA63E192B525}" type="pres">
      <dgm:prSet presAssocID="{F597569A-7C28-4072-A451-8DA912F1219D}" presName="ConnectLine" presStyleLbl="sibTrans1D1" presStyleIdx="4" presStyleCnt="5"/>
      <dgm:spPr>
        <a:noFill/>
        <a:ln w="12700" cap="flat" cmpd="sng" algn="ctr">
          <a:solidFill>
            <a:schemeClr val="accent6"/>
          </a:solidFill>
          <a:prstDash val="sysDash"/>
          <a:miter lim="800000"/>
        </a:ln>
        <a:effectLst/>
      </dgm:spPr>
    </dgm:pt>
    <dgm:pt modelId="{093A3383-0E74-A44F-AF6C-FD7EF3514870}" type="pres">
      <dgm:prSet presAssocID="{F597569A-7C28-4072-A451-8DA912F1219D}" presName="ConnectorPoint" presStyleLbl="alignNode1" presStyleIdx="4" presStyleCnt="5" custScaleX="142750" custScaleY="142750" custLinFactNeighborY="46420"/>
      <dgm:spPr>
        <a:solidFill>
          <a:schemeClr val="accent6"/>
        </a:solidFill>
        <a:ln>
          <a:noFill/>
        </a:ln>
      </dgm:spPr>
    </dgm:pt>
    <dgm:pt modelId="{07E6245D-C278-F348-9D8F-3BFC107D697E}" type="pres">
      <dgm:prSet presAssocID="{F597569A-7C28-4072-A451-8DA912F1219D}" presName="EmptyPlaceHolder" presStyleCnt="0"/>
      <dgm:spPr/>
    </dgm:pt>
  </dgm:ptLst>
  <dgm:cxnLst>
    <dgm:cxn modelId="{172A963B-7ACB-A24A-97DB-880A17E1DE42}" type="presOf" srcId="{5339D59B-5F62-4C8E-9AB3-8A3D502A8CB6}" destId="{08A3DDDA-AA64-5D41-A360-7D30AF558572}" srcOrd="0" destOrd="0" presId="urn:microsoft.com/office/officeart/2016/7/layout/BasicTimeline"/>
    <dgm:cxn modelId="{EDC7F75B-15C5-42DF-AEEF-EF7986EC1F3E}" type="presOf" srcId="{3CF5C72E-310E-4D52-9EF4-D344555F15F4}" destId="{93B94A3F-D9CC-7349-9711-454C01DAB74F}" srcOrd="0" destOrd="0" presId="urn:microsoft.com/office/officeart/2016/7/layout/BasicTimeline"/>
    <dgm:cxn modelId="{A4BEB85D-0590-7341-BE0D-17E97348DAA9}" type="presOf" srcId="{F985E2B3-551F-4285-8F40-75D123F90B43}" destId="{B3B1B9AF-1AFD-6C46-A314-9777A91EE92C}" srcOrd="0" destOrd="0" presId="urn:microsoft.com/office/officeart/2016/7/layout/BasicTimeline"/>
    <dgm:cxn modelId="{E8C6F261-DFFC-4730-B8E9-82350AD0D189}" srcId="{AA5C597E-B8B9-4597-931B-CB25537F0C20}" destId="{F597569A-7C28-4072-A451-8DA912F1219D}" srcOrd="4" destOrd="0" parTransId="{018607EB-2069-4AC4-878F-F42EF9C72082}" sibTransId="{05CCAE2A-E25B-4B8C-9F67-7E6CCE96A60C}"/>
    <dgm:cxn modelId="{13147B65-7821-4133-BFDF-C688B06A4BE7}" srcId="{F597569A-7C28-4072-A451-8DA912F1219D}" destId="{3CF5C72E-310E-4D52-9EF4-D344555F15F4}" srcOrd="0" destOrd="0" parTransId="{2C55ECC3-76DF-44F9-8E0D-E060A9D3CBEF}" sibTransId="{73DA663D-3EDE-45E8-B100-21507762EE32}"/>
    <dgm:cxn modelId="{0A1EC945-3CA2-5D4A-8A0A-235BE514C740}" type="presOf" srcId="{F597569A-7C28-4072-A451-8DA912F1219D}" destId="{9508108F-E299-4B42-999B-18201F22A133}" srcOrd="0" destOrd="0" presId="urn:microsoft.com/office/officeart/2016/7/layout/BasicTimeline"/>
    <dgm:cxn modelId="{D9B45467-CD02-6242-8B11-A0AE01FE9DBB}" type="presOf" srcId="{7BD41CF4-C88F-4E6E-83F4-5CFAABF00F68}" destId="{0DDFB2C2-69BA-5245-B181-E8FF76E3EF02}" srcOrd="0" destOrd="0" presId="urn:microsoft.com/office/officeart/2016/7/layout/BasicTimeline"/>
    <dgm:cxn modelId="{A0BA6150-C0D5-9243-A311-D0284E019E68}" type="presOf" srcId="{F26D8073-CF85-4884-84CE-BC66BFE57191}" destId="{C94B8FD8-D6AD-BB49-AA89-D471BAEAFFD0}" srcOrd="0" destOrd="0" presId="urn:microsoft.com/office/officeart/2016/7/layout/BasicTimeline"/>
    <dgm:cxn modelId="{637D8470-CE85-4C31-AAFA-6CCD4AF2C677}" srcId="{AA5C597E-B8B9-4597-931B-CB25537F0C20}" destId="{F985E2B3-551F-4285-8F40-75D123F90B43}" srcOrd="1" destOrd="0" parTransId="{2B566B61-9C42-4A4E-BF95-E4AF155A3478}" sibTransId="{4F32F752-6387-413F-AF6E-DB4789D9CFFF}"/>
    <dgm:cxn modelId="{B0233D71-37B4-4A88-BD55-3A615F858EF7}" srcId="{5339D59B-5F62-4C8E-9AB3-8A3D502A8CB6}" destId="{C3DF4C33-AF53-4825-B924-D3D48867F5E3}" srcOrd="0" destOrd="0" parTransId="{223D31F0-2E65-4F26-83BB-5376B20C86D8}" sibTransId="{5F26862C-1087-49C8-9A6F-27F2081B88D6}"/>
    <dgm:cxn modelId="{78D60678-2183-42BD-92DD-24F3DD01A046}" srcId="{AA5C597E-B8B9-4597-931B-CB25537F0C20}" destId="{5339D59B-5F62-4C8E-9AB3-8A3D502A8CB6}" srcOrd="3" destOrd="0" parTransId="{9F770B62-8C10-471D-B80E-6E2C5188B23F}" sibTransId="{81E9CF99-F964-4F00-9088-31AD712298A1}"/>
    <dgm:cxn modelId="{2365977C-80A5-ED4A-B9D6-90E84D6F507D}" type="presOf" srcId="{696629C7-09F0-4AC9-928D-7BCAA6C49D27}" destId="{1220584D-AC02-2741-BBF8-549C5189F680}" srcOrd="0" destOrd="0" presId="urn:microsoft.com/office/officeart/2016/7/layout/BasicTimeline"/>
    <dgm:cxn modelId="{CDFE2C85-8712-4744-89BC-56D88CCD9806}" srcId="{AA5C597E-B8B9-4597-931B-CB25537F0C20}" destId="{F26D8073-CF85-4884-84CE-BC66BFE57191}" srcOrd="0" destOrd="0" parTransId="{52D6761C-7BB3-4171-A6C2-AF10150FBA09}" sibTransId="{50E2EE73-3B53-4B22-8E30-5C79ED2AE884}"/>
    <dgm:cxn modelId="{48B5D78B-1651-CF47-86EE-E1FC90B161EF}" type="presOf" srcId="{AA5C597E-B8B9-4597-931B-CB25537F0C20}" destId="{3357EA7B-6901-444B-96C1-EFA318C860B8}" srcOrd="0" destOrd="0" presId="urn:microsoft.com/office/officeart/2016/7/layout/BasicTimeline"/>
    <dgm:cxn modelId="{93A463A4-8F22-4DED-8DE0-9A7B2C58769C}" srcId="{7A38E9D2-4100-4FA4-B354-5DF23B84D3E0}" destId="{582F03FF-7DD9-4B49-84C3-40680B29C626}" srcOrd="0" destOrd="0" parTransId="{6E1C11C3-0627-4F2D-8230-7A13582198AD}" sibTransId="{8293D90A-3C8D-4E43-8740-A1352C2A833F}"/>
    <dgm:cxn modelId="{220C3EB5-38BB-40F2-BDA3-B5900DA3CCA6}" srcId="{F26D8073-CF85-4884-84CE-BC66BFE57191}" destId="{7BD41CF4-C88F-4E6E-83F4-5CFAABF00F68}" srcOrd="0" destOrd="0" parTransId="{7268C19B-DECB-439C-9747-941A90300D57}" sibTransId="{A6FFF512-2EC2-4AD3-BF40-286730F2ECB5}"/>
    <dgm:cxn modelId="{AB767EBE-8F83-4A17-839B-654E239F460C}" srcId="{F985E2B3-551F-4285-8F40-75D123F90B43}" destId="{696629C7-09F0-4AC9-928D-7BCAA6C49D27}" srcOrd="0" destOrd="0" parTransId="{5AAD49E0-4D37-4BC3-BAC5-CC032C61ADF5}" sibTransId="{A9F39281-B7AD-442A-878C-D9F72492DDFC}"/>
    <dgm:cxn modelId="{FAD6B8CD-0FF6-40ED-91A9-9EF823748C97}" type="presOf" srcId="{582F03FF-7DD9-4B49-84C3-40680B29C626}" destId="{987BBF6E-5215-AC40-99E7-A8175839CED4}" srcOrd="0" destOrd="0" presId="urn:microsoft.com/office/officeart/2016/7/layout/BasicTimeline"/>
    <dgm:cxn modelId="{592D02E8-36B2-BA44-868A-B91D4F64A1B8}" type="presOf" srcId="{C3DF4C33-AF53-4825-B924-D3D48867F5E3}" destId="{8FA011E2-8BB4-404E-921A-66FAE0B78D0C}" srcOrd="0" destOrd="0" presId="urn:microsoft.com/office/officeart/2016/7/layout/BasicTimeline"/>
    <dgm:cxn modelId="{BAE4E7F1-F338-4180-AECA-86A19CAE4AAA}" srcId="{AA5C597E-B8B9-4597-931B-CB25537F0C20}" destId="{7A38E9D2-4100-4FA4-B354-5DF23B84D3E0}" srcOrd="2" destOrd="0" parTransId="{94DA0CC1-88FA-4D78-A8A5-1DE02648137E}" sibTransId="{611BF633-F4B3-4B96-AADD-937D91F5C042}"/>
    <dgm:cxn modelId="{7FF3B6F6-4F2D-5E42-AC46-B245F95592EB}" type="presOf" srcId="{7A38E9D2-4100-4FA4-B354-5DF23B84D3E0}" destId="{4714E0B6-A727-1B4A-8B98-82A2C493EF07}" srcOrd="0" destOrd="0" presId="urn:microsoft.com/office/officeart/2016/7/layout/BasicTimeline"/>
    <dgm:cxn modelId="{C0BD04CA-B27A-C844-96C6-E340343C3676}" type="presParOf" srcId="{3357EA7B-6901-444B-96C1-EFA318C860B8}" destId="{FDD5FF72-CB2C-A245-83D2-F06CC4F57320}" srcOrd="0" destOrd="0" presId="urn:microsoft.com/office/officeart/2016/7/layout/BasicTimeline"/>
    <dgm:cxn modelId="{23F86114-B130-EB4E-AA6B-B4607B6D1775}" type="presParOf" srcId="{3357EA7B-6901-444B-96C1-EFA318C860B8}" destId="{635FD0C2-AFB3-A64F-8381-DCA0B642FFE2}" srcOrd="1" destOrd="0" presId="urn:microsoft.com/office/officeart/2016/7/layout/BasicTimeline"/>
    <dgm:cxn modelId="{B9E72F2B-3705-FE4D-9255-4BC107A3F569}" type="presParOf" srcId="{635FD0C2-AFB3-A64F-8381-DCA0B642FFE2}" destId="{1FC7714D-6605-264A-94CD-BFB4DF335107}" srcOrd="0" destOrd="0" presId="urn:microsoft.com/office/officeart/2016/7/layout/BasicTimeline"/>
    <dgm:cxn modelId="{EE77E478-1BA1-D445-BF07-CDCABE784A3D}" type="presParOf" srcId="{1FC7714D-6605-264A-94CD-BFB4DF335107}" destId="{C94B8FD8-D6AD-BB49-AA89-D471BAEAFFD0}" srcOrd="0" destOrd="0" presId="urn:microsoft.com/office/officeart/2016/7/layout/BasicTimeline"/>
    <dgm:cxn modelId="{658C6DD0-4DE9-5448-BF86-E9C4A2B3A4A7}" type="presParOf" srcId="{1FC7714D-6605-264A-94CD-BFB4DF335107}" destId="{EDFD1005-72D6-534C-AB69-B95E1C01CB9A}" srcOrd="1" destOrd="0" presId="urn:microsoft.com/office/officeart/2016/7/layout/BasicTimeline"/>
    <dgm:cxn modelId="{BB1E7BEA-2F29-854B-AA08-3E56EB6DD4AF}" type="presParOf" srcId="{EDFD1005-72D6-534C-AB69-B95E1C01CB9A}" destId="{0DDFB2C2-69BA-5245-B181-E8FF76E3EF02}" srcOrd="0" destOrd="0" presId="urn:microsoft.com/office/officeart/2016/7/layout/BasicTimeline"/>
    <dgm:cxn modelId="{09D11D88-9A86-6844-BB35-074CC31C9C71}" type="presParOf" srcId="{EDFD1005-72D6-534C-AB69-B95E1C01CB9A}" destId="{4D92808E-6C1B-2B48-AFA1-174976C2DAD5}" srcOrd="1" destOrd="0" presId="urn:microsoft.com/office/officeart/2016/7/layout/BasicTimeline"/>
    <dgm:cxn modelId="{2E9B9A98-EDBE-6544-A6ED-2E87BA9994BB}" type="presParOf" srcId="{1FC7714D-6605-264A-94CD-BFB4DF335107}" destId="{D4176B51-7D2A-D84B-8394-4CC6EB449875}" srcOrd="2" destOrd="0" presId="urn:microsoft.com/office/officeart/2016/7/layout/BasicTimeline"/>
    <dgm:cxn modelId="{63139B9D-F07C-4948-8A37-FE0959271044}" type="presParOf" srcId="{1FC7714D-6605-264A-94CD-BFB4DF335107}" destId="{E3CA6320-2FBC-5749-97E8-5A6465685351}" srcOrd="3" destOrd="0" presId="urn:microsoft.com/office/officeart/2016/7/layout/BasicTimeline"/>
    <dgm:cxn modelId="{0792BE56-9088-2046-B22F-9B404BBF2831}" type="presParOf" srcId="{1FC7714D-6605-264A-94CD-BFB4DF335107}" destId="{910D074E-39A7-D445-8538-1921D3B36A4A}" srcOrd="4" destOrd="0" presId="urn:microsoft.com/office/officeart/2016/7/layout/BasicTimeline"/>
    <dgm:cxn modelId="{4A44C8D0-8014-7E4C-80C0-86EB840806F5}" type="presParOf" srcId="{635FD0C2-AFB3-A64F-8381-DCA0B642FFE2}" destId="{B5C62D48-C6B4-0148-AA22-D39CAC2F79B9}" srcOrd="1" destOrd="0" presId="urn:microsoft.com/office/officeart/2016/7/layout/BasicTimeline"/>
    <dgm:cxn modelId="{4246D8FD-7085-3C49-8567-429B7D264406}" type="presParOf" srcId="{635FD0C2-AFB3-A64F-8381-DCA0B642FFE2}" destId="{FD52D001-680E-4540-862A-3FCF560FD3FC}" srcOrd="2" destOrd="0" presId="urn:microsoft.com/office/officeart/2016/7/layout/BasicTimeline"/>
    <dgm:cxn modelId="{EDD7C09A-88EC-AC42-BE8D-85B7F5F13388}" type="presParOf" srcId="{FD52D001-680E-4540-862A-3FCF560FD3FC}" destId="{B3B1B9AF-1AFD-6C46-A314-9777A91EE92C}" srcOrd="0" destOrd="0" presId="urn:microsoft.com/office/officeart/2016/7/layout/BasicTimeline"/>
    <dgm:cxn modelId="{5BA9198A-99DF-9A40-8315-3181E26D3C14}" type="presParOf" srcId="{FD52D001-680E-4540-862A-3FCF560FD3FC}" destId="{1F0CB1F0-669D-6844-94B6-4937D873DE49}" srcOrd="1" destOrd="0" presId="urn:microsoft.com/office/officeart/2016/7/layout/BasicTimeline"/>
    <dgm:cxn modelId="{DBDA2269-C60B-374F-9FE3-596A388195F4}" type="presParOf" srcId="{1F0CB1F0-669D-6844-94B6-4937D873DE49}" destId="{1220584D-AC02-2741-BBF8-549C5189F680}" srcOrd="0" destOrd="0" presId="urn:microsoft.com/office/officeart/2016/7/layout/BasicTimeline"/>
    <dgm:cxn modelId="{2C946FAC-7D68-F444-AFAF-FA1A29ABC2E2}" type="presParOf" srcId="{1F0CB1F0-669D-6844-94B6-4937D873DE49}" destId="{F374C182-799C-8F44-844C-FFD1B6F237DE}" srcOrd="1" destOrd="0" presId="urn:microsoft.com/office/officeart/2016/7/layout/BasicTimeline"/>
    <dgm:cxn modelId="{334D0121-B532-4844-9F8E-316A601309C5}" type="presParOf" srcId="{FD52D001-680E-4540-862A-3FCF560FD3FC}" destId="{804DE16D-550B-7B42-91BB-DF65745A3939}" srcOrd="2" destOrd="0" presId="urn:microsoft.com/office/officeart/2016/7/layout/BasicTimeline"/>
    <dgm:cxn modelId="{7662988D-EAB0-DA4D-A344-F0E0C643522D}" type="presParOf" srcId="{FD52D001-680E-4540-862A-3FCF560FD3FC}" destId="{42CB1180-CC08-F140-A3C1-19205F4BA2AF}" srcOrd="3" destOrd="0" presId="urn:microsoft.com/office/officeart/2016/7/layout/BasicTimeline"/>
    <dgm:cxn modelId="{CB816E6F-9378-0549-94F4-C54ADE54AA86}" type="presParOf" srcId="{FD52D001-680E-4540-862A-3FCF560FD3FC}" destId="{8CC1C4B5-CF84-4C4D-995B-471D1A7E920E}" srcOrd="4" destOrd="0" presId="urn:microsoft.com/office/officeart/2016/7/layout/BasicTimeline"/>
    <dgm:cxn modelId="{25AC81EF-CD79-DB48-879B-174F499CC740}" type="presParOf" srcId="{635FD0C2-AFB3-A64F-8381-DCA0B642FFE2}" destId="{54716F73-74B0-AA44-BB05-15C7FDD88B1D}" srcOrd="3" destOrd="0" presId="urn:microsoft.com/office/officeart/2016/7/layout/BasicTimeline"/>
    <dgm:cxn modelId="{118C8681-6C38-CB4C-A446-3A9A57BCD283}" type="presParOf" srcId="{635FD0C2-AFB3-A64F-8381-DCA0B642FFE2}" destId="{47C9E48E-0BC9-A044-81A7-CFB97C8557D9}" srcOrd="4" destOrd="0" presId="urn:microsoft.com/office/officeart/2016/7/layout/BasicTimeline"/>
    <dgm:cxn modelId="{FD386A2D-D2B0-AD46-8F58-29BEDCA0A03B}" type="presParOf" srcId="{47C9E48E-0BC9-A044-81A7-CFB97C8557D9}" destId="{4714E0B6-A727-1B4A-8B98-82A2C493EF07}" srcOrd="0" destOrd="0" presId="urn:microsoft.com/office/officeart/2016/7/layout/BasicTimeline"/>
    <dgm:cxn modelId="{92356F37-ED35-5249-B965-23F3BA2485B2}" type="presParOf" srcId="{47C9E48E-0BC9-A044-81A7-CFB97C8557D9}" destId="{9A884750-090B-E140-BA0F-B69B53679AEF}" srcOrd="1" destOrd="0" presId="urn:microsoft.com/office/officeart/2016/7/layout/BasicTimeline"/>
    <dgm:cxn modelId="{FF227C00-C116-D84A-8205-34575D4236BE}" type="presParOf" srcId="{9A884750-090B-E140-BA0F-B69B53679AEF}" destId="{987BBF6E-5215-AC40-99E7-A8175839CED4}" srcOrd="0" destOrd="0" presId="urn:microsoft.com/office/officeart/2016/7/layout/BasicTimeline"/>
    <dgm:cxn modelId="{DBF27DB8-97C7-D64B-B1A9-9A6799E95226}" type="presParOf" srcId="{9A884750-090B-E140-BA0F-B69B53679AEF}" destId="{A4AAB66C-2C10-2849-9831-338D816457E1}" srcOrd="1" destOrd="0" presId="urn:microsoft.com/office/officeart/2016/7/layout/BasicTimeline"/>
    <dgm:cxn modelId="{E9B483F3-3407-9B44-9443-7AE9AC37A2BA}" type="presParOf" srcId="{47C9E48E-0BC9-A044-81A7-CFB97C8557D9}" destId="{6432520B-2042-154E-8025-F4330596560E}" srcOrd="2" destOrd="0" presId="urn:microsoft.com/office/officeart/2016/7/layout/BasicTimeline"/>
    <dgm:cxn modelId="{30B77D8E-2CF4-BE4F-80E6-DD60C0326BB2}" type="presParOf" srcId="{47C9E48E-0BC9-A044-81A7-CFB97C8557D9}" destId="{0E08EA7F-9ED3-2046-A205-1E9B12875CBE}" srcOrd="3" destOrd="0" presId="urn:microsoft.com/office/officeart/2016/7/layout/BasicTimeline"/>
    <dgm:cxn modelId="{05AF8D11-724F-8C4E-9367-2C03EDDAF36A}" type="presParOf" srcId="{47C9E48E-0BC9-A044-81A7-CFB97C8557D9}" destId="{A302A97A-2DAE-8D4D-B143-62F4B66CD7DE}" srcOrd="4" destOrd="0" presId="urn:microsoft.com/office/officeart/2016/7/layout/BasicTimeline"/>
    <dgm:cxn modelId="{F3C6B622-398B-2548-849A-6CD379897BE3}" type="presParOf" srcId="{635FD0C2-AFB3-A64F-8381-DCA0B642FFE2}" destId="{49593DDC-B829-FB4E-8561-D05C760BC003}" srcOrd="5" destOrd="0" presId="urn:microsoft.com/office/officeart/2016/7/layout/BasicTimeline"/>
    <dgm:cxn modelId="{C14317F5-39CA-4941-B263-F3DF70EA5846}" type="presParOf" srcId="{635FD0C2-AFB3-A64F-8381-DCA0B642FFE2}" destId="{6E955C43-EC46-7B4A-B5B7-49D0BA25F618}" srcOrd="6" destOrd="0" presId="urn:microsoft.com/office/officeart/2016/7/layout/BasicTimeline"/>
    <dgm:cxn modelId="{8B65C9F2-CB78-884F-8E07-AC33EDB91C19}" type="presParOf" srcId="{6E955C43-EC46-7B4A-B5B7-49D0BA25F618}" destId="{08A3DDDA-AA64-5D41-A360-7D30AF558572}" srcOrd="0" destOrd="0" presId="urn:microsoft.com/office/officeart/2016/7/layout/BasicTimeline"/>
    <dgm:cxn modelId="{4B8768E4-3152-4848-8355-99B6F6A1BCD4}" type="presParOf" srcId="{6E955C43-EC46-7B4A-B5B7-49D0BA25F618}" destId="{AFEE7E61-3CFA-DB4A-8F23-145B066AB3B9}" srcOrd="1" destOrd="0" presId="urn:microsoft.com/office/officeart/2016/7/layout/BasicTimeline"/>
    <dgm:cxn modelId="{161C7306-7216-314B-968B-EB230D9035D6}" type="presParOf" srcId="{AFEE7E61-3CFA-DB4A-8F23-145B066AB3B9}" destId="{8FA011E2-8BB4-404E-921A-66FAE0B78D0C}" srcOrd="0" destOrd="0" presId="urn:microsoft.com/office/officeart/2016/7/layout/BasicTimeline"/>
    <dgm:cxn modelId="{71CCC5C5-8E52-B44B-96EA-ED14281F42EF}" type="presParOf" srcId="{AFEE7E61-3CFA-DB4A-8F23-145B066AB3B9}" destId="{E3652DF9-BE39-6645-A13A-710894A882B4}" srcOrd="1" destOrd="0" presId="urn:microsoft.com/office/officeart/2016/7/layout/BasicTimeline"/>
    <dgm:cxn modelId="{2E757CB6-F8FD-D24A-BCA3-0031613417CC}" type="presParOf" srcId="{6E955C43-EC46-7B4A-B5B7-49D0BA25F618}" destId="{C424932C-DC63-994F-AF5F-97BD86C7A4B0}" srcOrd="2" destOrd="0" presId="urn:microsoft.com/office/officeart/2016/7/layout/BasicTimeline"/>
    <dgm:cxn modelId="{419BF218-8769-DA46-B404-967163856BE7}" type="presParOf" srcId="{6E955C43-EC46-7B4A-B5B7-49D0BA25F618}" destId="{E9911E17-2AB7-F64A-8033-27BB491A02D5}" srcOrd="3" destOrd="0" presId="urn:microsoft.com/office/officeart/2016/7/layout/BasicTimeline"/>
    <dgm:cxn modelId="{6DAAFB47-26CC-9349-9DA4-19F328EAC3E4}" type="presParOf" srcId="{6E955C43-EC46-7B4A-B5B7-49D0BA25F618}" destId="{0FFBCBEB-C7C4-3242-9260-9A15D06FDBF5}" srcOrd="4" destOrd="0" presId="urn:microsoft.com/office/officeart/2016/7/layout/BasicTimeline"/>
    <dgm:cxn modelId="{9426BC2A-ED57-6840-8CB9-76A4ACC9F3BD}" type="presParOf" srcId="{635FD0C2-AFB3-A64F-8381-DCA0B642FFE2}" destId="{41DD2CDE-1986-1546-96FD-29C0B834C612}" srcOrd="7" destOrd="0" presId="urn:microsoft.com/office/officeart/2016/7/layout/BasicTimeline"/>
    <dgm:cxn modelId="{B3E461A5-3633-3A4D-B80B-FEC9C21E3AD0}" type="presParOf" srcId="{635FD0C2-AFB3-A64F-8381-DCA0B642FFE2}" destId="{3D570972-C7F0-A346-BFB2-3B2B6A60332A}" srcOrd="8" destOrd="0" presId="urn:microsoft.com/office/officeart/2016/7/layout/BasicTimeline"/>
    <dgm:cxn modelId="{A3201527-996D-574C-9553-83E2B9AF2F61}" type="presParOf" srcId="{3D570972-C7F0-A346-BFB2-3B2B6A60332A}" destId="{9508108F-E299-4B42-999B-18201F22A133}" srcOrd="0" destOrd="0" presId="urn:microsoft.com/office/officeart/2016/7/layout/BasicTimeline"/>
    <dgm:cxn modelId="{186D54B6-E71B-0843-B8FB-E2D8DA8B438D}" type="presParOf" srcId="{3D570972-C7F0-A346-BFB2-3B2B6A60332A}" destId="{E7434F33-6893-064A-A2A8-B50A3E214AB0}" srcOrd="1" destOrd="0" presId="urn:microsoft.com/office/officeart/2016/7/layout/BasicTimeline"/>
    <dgm:cxn modelId="{64635C33-BD54-684C-B622-080F22E09A5A}" type="presParOf" srcId="{E7434F33-6893-064A-A2A8-B50A3E214AB0}" destId="{93B94A3F-D9CC-7349-9711-454C01DAB74F}" srcOrd="0" destOrd="0" presId="urn:microsoft.com/office/officeart/2016/7/layout/BasicTimeline"/>
    <dgm:cxn modelId="{98A4CF92-50E7-6846-9073-534A70610EC0}" type="presParOf" srcId="{E7434F33-6893-064A-A2A8-B50A3E214AB0}" destId="{6AD3AEC2-5E7B-AE43-AC6C-521D3519DE86}" srcOrd="1" destOrd="0" presId="urn:microsoft.com/office/officeart/2016/7/layout/BasicTimeline"/>
    <dgm:cxn modelId="{1EE23DF8-026F-B64F-AFAA-95CFB3F0B4C7}" type="presParOf" srcId="{3D570972-C7F0-A346-BFB2-3B2B6A60332A}" destId="{7986FDDB-23A8-9743-B34A-BA63E192B525}" srcOrd="2" destOrd="0" presId="urn:microsoft.com/office/officeart/2016/7/layout/BasicTimeline"/>
    <dgm:cxn modelId="{3ABBEDE3-7E46-EA44-AC37-E2147F8532F9}" type="presParOf" srcId="{3D570972-C7F0-A346-BFB2-3B2B6A60332A}" destId="{093A3383-0E74-A44F-AF6C-FD7EF3514870}" srcOrd="3" destOrd="0" presId="urn:microsoft.com/office/officeart/2016/7/layout/BasicTimeline"/>
    <dgm:cxn modelId="{98435906-A7DB-B345-AFFA-950E6E6EE8D9}" type="presParOf" srcId="{3D570972-C7F0-A346-BFB2-3B2B6A60332A}" destId="{07E6245D-C278-F348-9D8F-3BFC107D697E}"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5C597E-B8B9-4597-931B-CB25537F0C20}" type="doc">
      <dgm:prSet loTypeId="urn:microsoft.com/office/officeart/2016/7/layout/BasicTimeline" loCatId="process" qsTypeId="urn:microsoft.com/office/officeart/2005/8/quickstyle/simple1" qsCatId="simple" csTypeId="urn:microsoft.com/office/officeart/2005/8/colors/colorful5" csCatId="colorful" phldr="1"/>
      <dgm:spPr/>
      <dgm:t>
        <a:bodyPr/>
        <a:lstStyle/>
        <a:p>
          <a:endParaRPr lang="en-US"/>
        </a:p>
      </dgm:t>
    </dgm:pt>
    <dgm:pt modelId="{F26D8073-CF85-4884-84CE-BC66BFE57191}">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52D6761C-7BB3-4171-A6C2-AF10150FBA09}" type="parTrans" cxnId="{CDFE2C85-8712-4744-89BC-56D88CCD9806}">
      <dgm:prSet/>
      <dgm:spPr/>
      <dgm:t>
        <a:bodyPr/>
        <a:lstStyle/>
        <a:p>
          <a:endParaRPr lang="en-US"/>
        </a:p>
      </dgm:t>
    </dgm:pt>
    <dgm:pt modelId="{50E2EE73-3B53-4B22-8E30-5C79ED2AE884}" type="sibTrans" cxnId="{CDFE2C85-8712-4744-89BC-56D88CCD9806}">
      <dgm:prSet/>
      <dgm:spPr/>
      <dgm:t>
        <a:bodyPr/>
        <a:lstStyle/>
        <a:p>
          <a:endParaRPr lang="en-US"/>
        </a:p>
      </dgm:t>
    </dgm:pt>
    <dgm:pt modelId="{7BD41CF4-C88F-4E6E-83F4-5CFAABF00F68}">
      <dgm:prSet custT="1"/>
      <dgm:spPr>
        <a:noFill/>
        <a:ln>
          <a:solidFill>
            <a:schemeClr val="accent1">
              <a:lumMod val="75000"/>
            </a:schemeClr>
          </a:solidFill>
        </a:ln>
        <a:effectLst>
          <a:glow rad="127000">
            <a:schemeClr val="accent1">
              <a:alpha val="20000"/>
            </a:schemeClr>
          </a:glow>
        </a:effectLst>
      </dgm:spPr>
      <dgm:t>
        <a:bodyPr/>
        <a:lstStyle/>
        <a:p>
          <a:r>
            <a:rPr lang="en-US" sz="1400" b="1" i="0" cap="all" baseline="0" dirty="0" err="1">
              <a:solidFill>
                <a:schemeClr val="accent1">
                  <a:lumMod val="60000"/>
                  <a:lumOff val="40000"/>
                </a:schemeClr>
              </a:solidFill>
              <a:latin typeface="Avenir Next LT Pro" panose="020B0504020202020204" pitchFamily="34" charset="77"/>
            </a:rPr>
            <a:t>Get_similar_songs</a:t>
          </a:r>
          <a:r>
            <a:rPr lang="en-US" sz="1400" b="1" i="0" cap="all" baseline="0" dirty="0">
              <a:solidFill>
                <a:schemeClr val="accent1">
                  <a:lumMod val="60000"/>
                  <a:lumOff val="40000"/>
                </a:schemeClr>
              </a:solidFill>
              <a:latin typeface="Avenir Next LT Pro" panose="020B0504020202020204" pitchFamily="34" charset="77"/>
            </a:rPr>
            <a:t>(self) -&gt; </a:t>
          </a:r>
          <a:r>
            <a:rPr lang="en-US" sz="1400" b="1" i="0" cap="all" baseline="0" dirty="0" err="1">
              <a:solidFill>
                <a:schemeClr val="accent1">
                  <a:lumMod val="60000"/>
                  <a:lumOff val="40000"/>
                </a:schemeClr>
              </a:solidFill>
              <a:latin typeface="Avenir Next LT Pro" panose="020B0504020202020204" pitchFamily="34" charset="77"/>
            </a:rPr>
            <a:t>DynamiArray</a:t>
          </a:r>
          <a:endParaRPr lang="en-US" sz="1400" b="1" i="0" cap="all" baseline="0" dirty="0">
            <a:solidFill>
              <a:schemeClr val="accent1">
                <a:lumMod val="60000"/>
                <a:lumOff val="40000"/>
              </a:schemeClr>
            </a:solidFill>
            <a:latin typeface="Avenir Next LT Pro" panose="020B0504020202020204" pitchFamily="34" charset="77"/>
          </a:endParaRPr>
        </a:p>
      </dgm:t>
    </dgm:pt>
    <dgm:pt modelId="{7268C19B-DECB-439C-9747-941A90300D57}" type="parTrans" cxnId="{220C3EB5-38BB-40F2-BDA3-B5900DA3CCA6}">
      <dgm:prSet/>
      <dgm:spPr/>
      <dgm:t>
        <a:bodyPr/>
        <a:lstStyle/>
        <a:p>
          <a:endParaRPr lang="en-US"/>
        </a:p>
      </dgm:t>
    </dgm:pt>
    <dgm:pt modelId="{A6FFF512-2EC2-4AD3-BF40-286730F2ECB5}" type="sibTrans" cxnId="{220C3EB5-38BB-40F2-BDA3-B5900DA3CCA6}">
      <dgm:prSet/>
      <dgm:spPr/>
      <dgm:t>
        <a:bodyPr/>
        <a:lstStyle/>
        <a:p>
          <a:endParaRPr lang="en-US"/>
        </a:p>
      </dgm:t>
    </dgm:pt>
    <dgm:pt modelId="{F985E2B3-551F-4285-8F40-75D123F90B43}">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2B566B61-9C42-4A4E-BF95-E4AF155A3478}" type="parTrans" cxnId="{637D8470-CE85-4C31-AAFA-6CCD4AF2C677}">
      <dgm:prSet/>
      <dgm:spPr/>
      <dgm:t>
        <a:bodyPr/>
        <a:lstStyle/>
        <a:p>
          <a:endParaRPr lang="en-US"/>
        </a:p>
      </dgm:t>
    </dgm:pt>
    <dgm:pt modelId="{4F32F752-6387-413F-AF6E-DB4789D9CFFF}" type="sibTrans" cxnId="{637D8470-CE85-4C31-AAFA-6CCD4AF2C677}">
      <dgm:prSet/>
      <dgm:spPr/>
      <dgm:t>
        <a:bodyPr/>
        <a:lstStyle/>
        <a:p>
          <a:endParaRPr lang="en-US"/>
        </a:p>
      </dgm:t>
    </dgm:pt>
    <dgm:pt modelId="{7A38E9D2-4100-4FA4-B354-5DF23B84D3E0}">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94DA0CC1-88FA-4D78-A8A5-1DE02648137E}" type="parTrans" cxnId="{BAE4E7F1-F338-4180-AECA-86A19CAE4AAA}">
      <dgm:prSet/>
      <dgm:spPr/>
      <dgm:t>
        <a:bodyPr/>
        <a:lstStyle/>
        <a:p>
          <a:endParaRPr lang="en-US"/>
        </a:p>
      </dgm:t>
    </dgm:pt>
    <dgm:pt modelId="{611BF633-F4B3-4B96-AADD-937D91F5C042}" type="sibTrans" cxnId="{BAE4E7F1-F338-4180-AECA-86A19CAE4AAA}">
      <dgm:prSet/>
      <dgm:spPr/>
      <dgm:t>
        <a:bodyPr/>
        <a:lstStyle/>
        <a:p>
          <a:endParaRPr lang="en-US"/>
        </a:p>
      </dgm:t>
    </dgm:pt>
    <dgm:pt modelId="{5339D59B-5F62-4C8E-9AB3-8A3D502A8CB6}">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9F770B62-8C10-471D-B80E-6E2C5188B23F}" type="parTrans" cxnId="{78D60678-2183-42BD-92DD-24F3DD01A046}">
      <dgm:prSet/>
      <dgm:spPr/>
      <dgm:t>
        <a:bodyPr/>
        <a:lstStyle/>
        <a:p>
          <a:endParaRPr lang="en-US"/>
        </a:p>
      </dgm:t>
    </dgm:pt>
    <dgm:pt modelId="{81E9CF99-F964-4F00-9088-31AD712298A1}" type="sibTrans" cxnId="{78D60678-2183-42BD-92DD-24F3DD01A046}">
      <dgm:prSet/>
      <dgm:spPr/>
      <dgm:t>
        <a:bodyPr/>
        <a:lstStyle/>
        <a:p>
          <a:endParaRPr lang="en-US"/>
        </a:p>
      </dgm:t>
    </dgm:pt>
    <dgm:pt modelId="{C3DF4C33-AF53-4825-B924-D3D48867F5E3}">
      <dgm:prSet custT="1"/>
      <dgm:spPr>
        <a:noFill/>
        <a:ln>
          <a:solidFill>
            <a:schemeClr val="accent1">
              <a:lumMod val="75000"/>
            </a:schemeClr>
          </a:solidFill>
        </a:ln>
        <a:effectLst>
          <a:glow rad="127000">
            <a:schemeClr val="accent1">
              <a:alpha val="20000"/>
            </a:schemeClr>
          </a:glow>
        </a:effectLst>
      </dgm:spPr>
      <dgm:t>
        <a:bodyPr/>
        <a:lstStyle/>
        <a:p>
          <a:endParaRPr lang="en-US" sz="1400" b="1" i="0" kern="1200" cap="all" baseline="0" dirty="0">
            <a:solidFill>
              <a:srgbClr val="01E100">
                <a:lumMod val="60000"/>
                <a:lumOff val="40000"/>
              </a:srgbClr>
            </a:solidFill>
            <a:latin typeface="Avenir Next LT Pro" panose="020B0504020202020204" pitchFamily="34" charset="77"/>
            <a:ea typeface="+mn-ea"/>
            <a:cs typeface="+mn-cs"/>
          </a:endParaRPr>
        </a:p>
      </dgm:t>
    </dgm:pt>
    <dgm:pt modelId="{5F26862C-1087-49C8-9A6F-27F2081B88D6}" type="sibTrans" cxnId="{B0233D71-37B4-4A88-BD55-3A615F858EF7}">
      <dgm:prSet/>
      <dgm:spPr/>
      <dgm:t>
        <a:bodyPr/>
        <a:lstStyle/>
        <a:p>
          <a:endParaRPr lang="en-US"/>
        </a:p>
      </dgm:t>
    </dgm:pt>
    <dgm:pt modelId="{223D31F0-2E65-4F26-83BB-5376B20C86D8}" type="parTrans" cxnId="{B0233D71-37B4-4A88-BD55-3A615F858EF7}">
      <dgm:prSet/>
      <dgm:spPr/>
      <dgm:t>
        <a:bodyPr/>
        <a:lstStyle/>
        <a:p>
          <a:endParaRPr lang="en-US"/>
        </a:p>
      </dgm:t>
    </dgm:pt>
    <dgm:pt modelId="{F597569A-7C28-4072-A451-8DA912F1219D}">
      <dgm:prSet custT="1"/>
      <dgm:spPr/>
      <dgm:t>
        <a:bodyPr/>
        <a:lstStyle/>
        <a:p>
          <a:pPr>
            <a:defRPr b="1"/>
          </a:pPr>
          <a:endParaRPr lang="en-US" sz="1400" b="1" i="0" cap="none" baseline="0">
            <a:solidFill>
              <a:schemeClr val="bg1"/>
            </a:solidFill>
            <a:latin typeface="Avenir Next LT Pro" panose="020B0504020202020204" pitchFamily="34" charset="77"/>
          </a:endParaRPr>
        </a:p>
      </dgm:t>
    </dgm:pt>
    <dgm:pt modelId="{05CCAE2A-E25B-4B8C-9F67-7E6CCE96A60C}" type="sibTrans" cxnId="{E8C6F261-DFFC-4730-B8E9-82350AD0D189}">
      <dgm:prSet/>
      <dgm:spPr/>
      <dgm:t>
        <a:bodyPr/>
        <a:lstStyle/>
        <a:p>
          <a:endParaRPr lang="en-US"/>
        </a:p>
      </dgm:t>
    </dgm:pt>
    <dgm:pt modelId="{018607EB-2069-4AC4-878F-F42EF9C72082}" type="parTrans" cxnId="{E8C6F261-DFFC-4730-B8E9-82350AD0D189}">
      <dgm:prSet/>
      <dgm:spPr/>
      <dgm:t>
        <a:bodyPr/>
        <a:lstStyle/>
        <a:p>
          <a:endParaRPr lang="en-US"/>
        </a:p>
      </dgm:t>
    </dgm:pt>
    <dgm:pt modelId="{582F03FF-7DD9-4B49-84C3-40680B29C626}">
      <dgm:prSet/>
      <dgm:spPr>
        <a:noFill/>
        <a:ln>
          <a:solidFill>
            <a:schemeClr val="accent1">
              <a:lumMod val="75000"/>
            </a:schemeClr>
          </a:solidFill>
        </a:ln>
        <a:effectLst>
          <a:glow rad="127000">
            <a:schemeClr val="accent1">
              <a:alpha val="20000"/>
            </a:schemeClr>
          </a:glow>
        </a:effectLst>
      </dgm:spPr>
      <dgm:t>
        <a:bodyPr/>
        <a:lstStyle/>
        <a:p>
          <a:r>
            <a:rPr lang="en-US" b="1" i="0" cap="all" baseline="0" dirty="0" err="1">
              <a:solidFill>
                <a:schemeClr val="accent1">
                  <a:lumMod val="60000"/>
                  <a:lumOff val="40000"/>
                </a:schemeClr>
              </a:solidFill>
              <a:latin typeface="Avenir Next LT Pro" panose="020B0504020202020204" pitchFamily="34" charset="77"/>
            </a:rPr>
            <a:t>Get_same_genre_songs</a:t>
          </a:r>
          <a:r>
            <a:rPr lang="en-US" b="1" i="0" cap="all" baseline="0" dirty="0">
              <a:solidFill>
                <a:schemeClr val="accent1">
                  <a:lumMod val="60000"/>
                  <a:lumOff val="40000"/>
                </a:schemeClr>
              </a:solidFill>
              <a:latin typeface="Avenir Next LT Pro" panose="020B0504020202020204" pitchFamily="34" charset="77"/>
            </a:rPr>
            <a:t>(self) -&gt; None</a:t>
          </a:r>
          <a:endParaRPr lang="en-US" dirty="0"/>
        </a:p>
      </dgm:t>
    </dgm:pt>
    <dgm:pt modelId="{6E1C11C3-0627-4F2D-8230-7A13582198AD}" type="parTrans" cxnId="{93A463A4-8F22-4DED-8DE0-9A7B2C58769C}">
      <dgm:prSet/>
      <dgm:spPr/>
      <dgm:t>
        <a:bodyPr/>
        <a:lstStyle/>
        <a:p>
          <a:endParaRPr lang="en-US"/>
        </a:p>
      </dgm:t>
    </dgm:pt>
    <dgm:pt modelId="{8293D90A-3C8D-4E43-8740-A1352C2A833F}" type="sibTrans" cxnId="{93A463A4-8F22-4DED-8DE0-9A7B2C58769C}">
      <dgm:prSet/>
      <dgm:spPr/>
      <dgm:t>
        <a:bodyPr/>
        <a:lstStyle/>
        <a:p>
          <a:endParaRPr lang="en-US"/>
        </a:p>
      </dgm:t>
    </dgm:pt>
    <dgm:pt modelId="{3CF5C72E-310E-4D52-9EF4-D344555F15F4}">
      <dgm:prSet custT="1"/>
      <dgm:spPr>
        <a:noFill/>
        <a:ln>
          <a:solidFill>
            <a:schemeClr val="accent1">
              <a:lumMod val="75000"/>
            </a:schemeClr>
          </a:solidFill>
        </a:ln>
        <a:effectLst>
          <a:glow rad="127000">
            <a:schemeClr val="accent1">
              <a:alpha val="20000"/>
            </a:schemeClr>
          </a:glow>
        </a:effectLst>
      </dgm:spPr>
      <dgm:t>
        <a:bodyPr/>
        <a:lstStyle/>
        <a:p>
          <a:r>
            <a:rPr lang="en-US" sz="1300" b="1" i="0" kern="1200" cap="all" baseline="0" dirty="0" err="1">
              <a:solidFill>
                <a:srgbClr val="01E100">
                  <a:lumMod val="60000"/>
                  <a:lumOff val="40000"/>
                </a:srgbClr>
              </a:solidFill>
              <a:latin typeface="Avenir Next LT Pro" panose="020B0504020202020204" pitchFamily="34" charset="77"/>
              <a:ea typeface="+mn-ea"/>
              <a:cs typeface="+mn-cs"/>
            </a:rPr>
            <a:t>Get_same_artist_songs</a:t>
          </a:r>
          <a:r>
            <a:rPr lang="en-US" sz="1300" b="1" i="0" kern="1200" cap="all" baseline="0" dirty="0">
              <a:solidFill>
                <a:srgbClr val="01E100">
                  <a:lumMod val="60000"/>
                  <a:lumOff val="40000"/>
                </a:srgbClr>
              </a:solidFill>
              <a:latin typeface="Avenir Next LT Pro" panose="020B0504020202020204" pitchFamily="34" charset="77"/>
              <a:ea typeface="+mn-ea"/>
              <a:cs typeface="+mn-cs"/>
            </a:rPr>
            <a:t>(self) -&gt; None</a:t>
          </a:r>
        </a:p>
      </dgm:t>
    </dgm:pt>
    <dgm:pt modelId="{2C55ECC3-76DF-44F9-8E0D-E060A9D3CBEF}" type="parTrans" cxnId="{13147B65-7821-4133-BFDF-C688B06A4BE7}">
      <dgm:prSet/>
      <dgm:spPr/>
      <dgm:t>
        <a:bodyPr/>
        <a:lstStyle/>
        <a:p>
          <a:endParaRPr lang="en-US"/>
        </a:p>
      </dgm:t>
    </dgm:pt>
    <dgm:pt modelId="{73DA663D-3EDE-45E8-B100-21507762EE32}" type="sibTrans" cxnId="{13147B65-7821-4133-BFDF-C688B06A4BE7}">
      <dgm:prSet/>
      <dgm:spPr/>
      <dgm:t>
        <a:bodyPr/>
        <a:lstStyle/>
        <a:p>
          <a:endParaRPr lang="en-US"/>
        </a:p>
      </dgm:t>
    </dgm:pt>
    <dgm:pt modelId="{696629C7-09F0-4AC9-928D-7BCAA6C49D27}">
      <dgm:prSet custT="1"/>
      <dgm:spPr>
        <a:noFill/>
        <a:ln>
          <a:solidFill>
            <a:schemeClr val="accent1">
              <a:lumMod val="75000"/>
            </a:schemeClr>
          </a:solidFill>
        </a:ln>
        <a:effectLst>
          <a:glow rad="127000">
            <a:schemeClr val="accent1">
              <a:alpha val="20000"/>
            </a:schemeClr>
          </a:glow>
        </a:effectLst>
      </dgm:spPr>
      <dgm:t>
        <a:bodyPr/>
        <a:lstStyle/>
        <a:p>
          <a:r>
            <a:rPr lang="fr-FR" sz="1400" b="1" i="0" kern="1200" cap="all" baseline="0" dirty="0" err="1">
              <a:solidFill>
                <a:srgbClr val="01E100">
                  <a:lumMod val="60000"/>
                  <a:lumOff val="40000"/>
                </a:srgbClr>
              </a:solidFill>
              <a:latin typeface="Avenir Next LT Pro" panose="020B0504020202020204" pitchFamily="34" charset="77"/>
              <a:ea typeface="+mn-ea"/>
              <a:cs typeface="+mn-cs"/>
            </a:rPr>
            <a:t>Get_song_id</a:t>
          </a:r>
          <a:r>
            <a:rPr lang="fr-FR" sz="1400" b="1" i="0" kern="1200" cap="all" baseline="0" dirty="0">
              <a:solidFill>
                <a:srgbClr val="01E100">
                  <a:lumMod val="60000"/>
                  <a:lumOff val="40000"/>
                </a:srgbClr>
              </a:solidFill>
              <a:latin typeface="Avenir Next LT Pro" panose="020B0504020202020204" pitchFamily="34" charset="77"/>
              <a:ea typeface="+mn-ea"/>
              <a:cs typeface="+mn-cs"/>
            </a:rPr>
            <a:t>(self)</a:t>
          </a:r>
          <a:endParaRPr lang="en-US" sz="1400" b="1" i="0" kern="1200" cap="all" baseline="0" dirty="0">
            <a:solidFill>
              <a:srgbClr val="01E100">
                <a:lumMod val="60000"/>
                <a:lumOff val="40000"/>
              </a:srgbClr>
            </a:solidFill>
            <a:latin typeface="Avenir Next LT Pro" panose="020B0504020202020204" pitchFamily="34" charset="77"/>
            <a:ea typeface="+mn-ea"/>
            <a:cs typeface="+mn-cs"/>
          </a:endParaRPr>
        </a:p>
      </dgm:t>
    </dgm:pt>
    <dgm:pt modelId="{A9F39281-B7AD-442A-878C-D9F72492DDFC}" type="sibTrans" cxnId="{AB767EBE-8F83-4A17-839B-654E239F460C}">
      <dgm:prSet/>
      <dgm:spPr/>
      <dgm:t>
        <a:bodyPr/>
        <a:lstStyle/>
        <a:p>
          <a:endParaRPr lang="en-US"/>
        </a:p>
      </dgm:t>
    </dgm:pt>
    <dgm:pt modelId="{5AAD49E0-4D37-4BC3-BAC5-CC032C61ADF5}" type="parTrans" cxnId="{AB767EBE-8F83-4A17-839B-654E239F460C}">
      <dgm:prSet/>
      <dgm:spPr/>
      <dgm:t>
        <a:bodyPr/>
        <a:lstStyle/>
        <a:p>
          <a:endParaRPr lang="en-US"/>
        </a:p>
      </dgm:t>
    </dgm:pt>
    <dgm:pt modelId="{3357EA7B-6901-444B-96C1-EFA318C860B8}" type="pres">
      <dgm:prSet presAssocID="{AA5C597E-B8B9-4597-931B-CB25537F0C20}" presName="root" presStyleCnt="0">
        <dgm:presLayoutVars>
          <dgm:chMax/>
          <dgm:chPref/>
          <dgm:animLvl val="lvl"/>
        </dgm:presLayoutVars>
      </dgm:prSet>
      <dgm:spPr/>
    </dgm:pt>
    <dgm:pt modelId="{FDD5FF72-CB2C-A245-83D2-F06CC4F57320}" type="pres">
      <dgm:prSet presAssocID="{AA5C597E-B8B9-4597-931B-CB25537F0C20}" presName="divider" presStyleLbl="fgAccFollowNode1" presStyleIdx="0" presStyleCnt="1"/>
      <dgm:spPr>
        <a:solidFill>
          <a:schemeClr val="accent5">
            <a:tint val="40000"/>
            <a:alpha val="90000"/>
            <a:hueOff val="0"/>
            <a:satOff val="0"/>
            <a:lumOff val="0"/>
            <a:alphaOff val="0"/>
          </a:schemeClr>
        </a:solidFill>
        <a:ln w="12700" cap="flat" cmpd="sng" algn="ctr">
          <a:solidFill>
            <a:schemeClr val="accent6">
              <a:alpha val="90000"/>
            </a:schemeClr>
          </a:solidFill>
          <a:prstDash val="solid"/>
          <a:miter lim="800000"/>
          <a:tailEnd type="none" w="lg" len="lg"/>
        </a:ln>
        <a:effectLst/>
      </dgm:spPr>
    </dgm:pt>
    <dgm:pt modelId="{635FD0C2-AFB3-A64F-8381-DCA0B642FFE2}" type="pres">
      <dgm:prSet presAssocID="{AA5C597E-B8B9-4597-931B-CB25537F0C20}" presName="nodes" presStyleCnt="0">
        <dgm:presLayoutVars>
          <dgm:chMax/>
          <dgm:chPref/>
          <dgm:animLvl val="lvl"/>
        </dgm:presLayoutVars>
      </dgm:prSet>
      <dgm:spPr/>
    </dgm:pt>
    <dgm:pt modelId="{1FC7714D-6605-264A-94CD-BFB4DF335107}" type="pres">
      <dgm:prSet presAssocID="{F26D8073-CF85-4884-84CE-BC66BFE57191}" presName="composite" presStyleCnt="0"/>
      <dgm:spPr/>
    </dgm:pt>
    <dgm:pt modelId="{C94B8FD8-D6AD-BB49-AA89-D471BAEAFFD0}" type="pres">
      <dgm:prSet presAssocID="{F26D8073-CF85-4884-84CE-BC66BFE57191}" presName="L1TextContainer" presStyleLbl="revTx" presStyleIdx="0" presStyleCnt="5">
        <dgm:presLayoutVars>
          <dgm:chMax val="1"/>
          <dgm:chPref val="1"/>
          <dgm:bulletEnabled val="1"/>
        </dgm:presLayoutVars>
      </dgm:prSet>
      <dgm:spPr/>
    </dgm:pt>
    <dgm:pt modelId="{EDFD1005-72D6-534C-AB69-B95E1C01CB9A}" type="pres">
      <dgm:prSet presAssocID="{F26D8073-CF85-4884-84CE-BC66BFE57191}" presName="L2TextContainerWrapper" presStyleCnt="0">
        <dgm:presLayoutVars>
          <dgm:chMax val="0"/>
          <dgm:chPref val="0"/>
          <dgm:bulletEnabled val="1"/>
        </dgm:presLayoutVars>
      </dgm:prSet>
      <dgm:spPr/>
    </dgm:pt>
    <dgm:pt modelId="{0DDFB2C2-69BA-5245-B181-E8FF76E3EF02}" type="pres">
      <dgm:prSet presAssocID="{F26D8073-CF85-4884-84CE-BC66BFE57191}" presName="L2TextContainer" presStyleLbl="bgAcc1" presStyleIdx="0" presStyleCnt="5" custScaleX="127998" custScaleY="90731" custLinFactNeighborX="-191" custLinFactNeighborY="1939"/>
      <dgm:spPr/>
    </dgm:pt>
    <dgm:pt modelId="{4D92808E-6C1B-2B48-AFA1-174976C2DAD5}" type="pres">
      <dgm:prSet presAssocID="{F26D8073-CF85-4884-84CE-BC66BFE57191}" presName="FlexibleEmptyPlaceHolder" presStyleCnt="0"/>
      <dgm:spPr/>
    </dgm:pt>
    <dgm:pt modelId="{D4176B51-7D2A-D84B-8394-4CC6EB449875}" type="pres">
      <dgm:prSet presAssocID="{F26D8073-CF85-4884-84CE-BC66BFE57191}" presName="ConnectLine" presStyleLbl="sibTrans1D1" presStyleIdx="0" presStyleCnt="5"/>
      <dgm:spPr>
        <a:noFill/>
        <a:ln w="12700" cap="flat" cmpd="sng" algn="ctr">
          <a:solidFill>
            <a:schemeClr val="accent6"/>
          </a:solidFill>
          <a:prstDash val="sysDash"/>
          <a:miter lim="800000"/>
        </a:ln>
        <a:effectLst/>
      </dgm:spPr>
    </dgm:pt>
    <dgm:pt modelId="{E3CA6320-2FBC-5749-97E8-5A6465685351}" type="pres">
      <dgm:prSet presAssocID="{F26D8073-CF85-4884-84CE-BC66BFE57191}" presName="ConnectorPoint" presStyleLbl="alignNode1" presStyleIdx="0" presStyleCnt="5" custScaleX="142750" custScaleY="142750" custLinFactNeighborY="46420"/>
      <dgm:spPr>
        <a:solidFill>
          <a:schemeClr val="accent6"/>
        </a:solidFill>
        <a:ln>
          <a:noFill/>
        </a:ln>
      </dgm:spPr>
    </dgm:pt>
    <dgm:pt modelId="{910D074E-39A7-D445-8538-1921D3B36A4A}" type="pres">
      <dgm:prSet presAssocID="{F26D8073-CF85-4884-84CE-BC66BFE57191}" presName="EmptyPlaceHolder" presStyleCnt="0"/>
      <dgm:spPr/>
    </dgm:pt>
    <dgm:pt modelId="{B5C62D48-C6B4-0148-AA22-D39CAC2F79B9}" type="pres">
      <dgm:prSet presAssocID="{50E2EE73-3B53-4B22-8E30-5C79ED2AE884}" presName="spaceBetweenRectangles" presStyleCnt="0"/>
      <dgm:spPr/>
    </dgm:pt>
    <dgm:pt modelId="{FD52D001-680E-4540-862A-3FCF560FD3FC}" type="pres">
      <dgm:prSet presAssocID="{F985E2B3-551F-4285-8F40-75D123F90B43}" presName="composite" presStyleCnt="0"/>
      <dgm:spPr/>
    </dgm:pt>
    <dgm:pt modelId="{B3B1B9AF-1AFD-6C46-A314-9777A91EE92C}" type="pres">
      <dgm:prSet presAssocID="{F985E2B3-551F-4285-8F40-75D123F90B43}" presName="L1TextContainer" presStyleLbl="revTx" presStyleIdx="1" presStyleCnt="5">
        <dgm:presLayoutVars>
          <dgm:chMax val="1"/>
          <dgm:chPref val="1"/>
          <dgm:bulletEnabled val="1"/>
        </dgm:presLayoutVars>
      </dgm:prSet>
      <dgm:spPr/>
    </dgm:pt>
    <dgm:pt modelId="{1F0CB1F0-669D-6844-94B6-4937D873DE49}" type="pres">
      <dgm:prSet presAssocID="{F985E2B3-551F-4285-8F40-75D123F90B43}" presName="L2TextContainerWrapper" presStyleCnt="0">
        <dgm:presLayoutVars>
          <dgm:chMax val="0"/>
          <dgm:chPref val="0"/>
          <dgm:bulletEnabled val="1"/>
        </dgm:presLayoutVars>
      </dgm:prSet>
      <dgm:spPr/>
    </dgm:pt>
    <dgm:pt modelId="{1220584D-AC02-2741-BBF8-549C5189F680}" type="pres">
      <dgm:prSet presAssocID="{F985E2B3-551F-4285-8F40-75D123F90B43}" presName="L2TextContainer" presStyleLbl="bgAcc1" presStyleIdx="1" presStyleCnt="5" custScaleX="122787" custScaleY="75269"/>
      <dgm:spPr/>
    </dgm:pt>
    <dgm:pt modelId="{F374C182-799C-8F44-844C-FFD1B6F237DE}" type="pres">
      <dgm:prSet presAssocID="{F985E2B3-551F-4285-8F40-75D123F90B43}" presName="FlexibleEmptyPlaceHolder" presStyleCnt="0"/>
      <dgm:spPr/>
    </dgm:pt>
    <dgm:pt modelId="{804DE16D-550B-7B42-91BB-DF65745A3939}" type="pres">
      <dgm:prSet presAssocID="{F985E2B3-551F-4285-8F40-75D123F90B43}" presName="ConnectLine" presStyleLbl="sibTrans1D1" presStyleIdx="1" presStyleCnt="5"/>
      <dgm:spPr>
        <a:noFill/>
        <a:ln w="12700" cap="flat" cmpd="sng" algn="ctr">
          <a:solidFill>
            <a:schemeClr val="accent6"/>
          </a:solidFill>
          <a:prstDash val="sysDash"/>
          <a:miter lim="800000"/>
        </a:ln>
        <a:effectLst/>
      </dgm:spPr>
    </dgm:pt>
    <dgm:pt modelId="{42CB1180-CC08-F140-A3C1-19205F4BA2AF}" type="pres">
      <dgm:prSet presAssocID="{F985E2B3-551F-4285-8F40-75D123F90B43}" presName="ConnectorPoint" presStyleLbl="alignNode1" presStyleIdx="1" presStyleCnt="5" custScaleX="142750" custScaleY="142750" custLinFactNeighborY="-44264"/>
      <dgm:spPr>
        <a:solidFill>
          <a:schemeClr val="accent6"/>
        </a:solidFill>
        <a:ln>
          <a:noFill/>
        </a:ln>
      </dgm:spPr>
    </dgm:pt>
    <dgm:pt modelId="{8CC1C4B5-CF84-4C4D-995B-471D1A7E920E}" type="pres">
      <dgm:prSet presAssocID="{F985E2B3-551F-4285-8F40-75D123F90B43}" presName="EmptyPlaceHolder" presStyleCnt="0"/>
      <dgm:spPr/>
    </dgm:pt>
    <dgm:pt modelId="{54716F73-74B0-AA44-BB05-15C7FDD88B1D}" type="pres">
      <dgm:prSet presAssocID="{4F32F752-6387-413F-AF6E-DB4789D9CFFF}" presName="spaceBetweenRectangles" presStyleCnt="0"/>
      <dgm:spPr/>
    </dgm:pt>
    <dgm:pt modelId="{47C9E48E-0BC9-A044-81A7-CFB97C8557D9}" type="pres">
      <dgm:prSet presAssocID="{7A38E9D2-4100-4FA4-B354-5DF23B84D3E0}" presName="composite" presStyleCnt="0"/>
      <dgm:spPr/>
    </dgm:pt>
    <dgm:pt modelId="{4714E0B6-A727-1B4A-8B98-82A2C493EF07}" type="pres">
      <dgm:prSet presAssocID="{7A38E9D2-4100-4FA4-B354-5DF23B84D3E0}" presName="L1TextContainer" presStyleLbl="revTx" presStyleIdx="2" presStyleCnt="5">
        <dgm:presLayoutVars>
          <dgm:chMax val="1"/>
          <dgm:chPref val="1"/>
          <dgm:bulletEnabled val="1"/>
        </dgm:presLayoutVars>
      </dgm:prSet>
      <dgm:spPr/>
    </dgm:pt>
    <dgm:pt modelId="{9A884750-090B-E140-BA0F-B69B53679AEF}" type="pres">
      <dgm:prSet presAssocID="{7A38E9D2-4100-4FA4-B354-5DF23B84D3E0}" presName="L2TextContainerWrapper" presStyleCnt="0">
        <dgm:presLayoutVars>
          <dgm:chMax val="0"/>
          <dgm:chPref val="0"/>
          <dgm:bulletEnabled val="1"/>
        </dgm:presLayoutVars>
      </dgm:prSet>
      <dgm:spPr/>
    </dgm:pt>
    <dgm:pt modelId="{987BBF6E-5215-AC40-99E7-A8175839CED4}" type="pres">
      <dgm:prSet presAssocID="{7A38E9D2-4100-4FA4-B354-5DF23B84D3E0}" presName="L2TextContainer" presStyleLbl="bgAcc1" presStyleIdx="2" presStyleCnt="5" custScaleX="127998" custScaleY="106795" custLinFactNeighborX="1880" custLinFactNeighborY="-5830"/>
      <dgm:spPr/>
    </dgm:pt>
    <dgm:pt modelId="{A4AAB66C-2C10-2849-9831-338D816457E1}" type="pres">
      <dgm:prSet presAssocID="{7A38E9D2-4100-4FA4-B354-5DF23B84D3E0}" presName="FlexibleEmptyPlaceHolder" presStyleCnt="0"/>
      <dgm:spPr/>
    </dgm:pt>
    <dgm:pt modelId="{6432520B-2042-154E-8025-F4330596560E}" type="pres">
      <dgm:prSet presAssocID="{7A38E9D2-4100-4FA4-B354-5DF23B84D3E0}" presName="ConnectLine" presStyleLbl="sibTrans1D1" presStyleIdx="2" presStyleCnt="5"/>
      <dgm:spPr>
        <a:noFill/>
        <a:ln w="12700" cap="flat" cmpd="sng" algn="ctr">
          <a:solidFill>
            <a:schemeClr val="accent6"/>
          </a:solidFill>
          <a:prstDash val="sysDash"/>
          <a:miter lim="800000"/>
        </a:ln>
        <a:effectLst/>
      </dgm:spPr>
    </dgm:pt>
    <dgm:pt modelId="{0E08EA7F-9ED3-2046-A205-1E9B12875CBE}" type="pres">
      <dgm:prSet presAssocID="{7A38E9D2-4100-4FA4-B354-5DF23B84D3E0}" presName="ConnectorPoint" presStyleLbl="alignNode1" presStyleIdx="2" presStyleCnt="5" custScaleX="142750" custScaleY="142750" custLinFactNeighborY="46420"/>
      <dgm:spPr>
        <a:solidFill>
          <a:schemeClr val="accent6"/>
        </a:solidFill>
        <a:ln>
          <a:noFill/>
        </a:ln>
      </dgm:spPr>
    </dgm:pt>
    <dgm:pt modelId="{A302A97A-2DAE-8D4D-B143-62F4B66CD7DE}" type="pres">
      <dgm:prSet presAssocID="{7A38E9D2-4100-4FA4-B354-5DF23B84D3E0}" presName="EmptyPlaceHolder" presStyleCnt="0"/>
      <dgm:spPr/>
    </dgm:pt>
    <dgm:pt modelId="{49593DDC-B829-FB4E-8561-D05C760BC003}" type="pres">
      <dgm:prSet presAssocID="{611BF633-F4B3-4B96-AADD-937D91F5C042}" presName="spaceBetweenRectangles" presStyleCnt="0"/>
      <dgm:spPr/>
    </dgm:pt>
    <dgm:pt modelId="{6E955C43-EC46-7B4A-B5B7-49D0BA25F618}" type="pres">
      <dgm:prSet presAssocID="{5339D59B-5F62-4C8E-9AB3-8A3D502A8CB6}" presName="composite" presStyleCnt="0"/>
      <dgm:spPr/>
    </dgm:pt>
    <dgm:pt modelId="{08A3DDDA-AA64-5D41-A360-7D30AF558572}" type="pres">
      <dgm:prSet presAssocID="{5339D59B-5F62-4C8E-9AB3-8A3D502A8CB6}" presName="L1TextContainer" presStyleLbl="revTx" presStyleIdx="3" presStyleCnt="5">
        <dgm:presLayoutVars>
          <dgm:chMax val="1"/>
          <dgm:chPref val="1"/>
          <dgm:bulletEnabled val="1"/>
        </dgm:presLayoutVars>
      </dgm:prSet>
      <dgm:spPr/>
    </dgm:pt>
    <dgm:pt modelId="{AFEE7E61-3CFA-DB4A-8F23-145B066AB3B9}" type="pres">
      <dgm:prSet presAssocID="{5339D59B-5F62-4C8E-9AB3-8A3D502A8CB6}" presName="L2TextContainerWrapper" presStyleCnt="0">
        <dgm:presLayoutVars>
          <dgm:chMax val="0"/>
          <dgm:chPref val="0"/>
          <dgm:bulletEnabled val="1"/>
        </dgm:presLayoutVars>
      </dgm:prSet>
      <dgm:spPr/>
    </dgm:pt>
    <dgm:pt modelId="{8FA011E2-8BB4-404E-921A-66FAE0B78D0C}" type="pres">
      <dgm:prSet presAssocID="{5339D59B-5F62-4C8E-9AB3-8A3D502A8CB6}" presName="L2TextContainer" presStyleLbl="bgAcc1" presStyleIdx="3" presStyleCnt="5" custScaleX="132975" custScaleY="105376" custLinFactY="-22191" custLinFactNeighborX="-1187" custLinFactNeighborY="-100000"/>
      <dgm:spPr/>
    </dgm:pt>
    <dgm:pt modelId="{E3652DF9-BE39-6645-A13A-710894A882B4}" type="pres">
      <dgm:prSet presAssocID="{5339D59B-5F62-4C8E-9AB3-8A3D502A8CB6}" presName="FlexibleEmptyPlaceHolder" presStyleCnt="0"/>
      <dgm:spPr/>
    </dgm:pt>
    <dgm:pt modelId="{C424932C-DC63-994F-AF5F-97BD86C7A4B0}" type="pres">
      <dgm:prSet presAssocID="{5339D59B-5F62-4C8E-9AB3-8A3D502A8CB6}" presName="ConnectLine" presStyleLbl="sibTrans1D1" presStyleIdx="3" presStyleCnt="5" custLinFactNeighborX="-32775" custLinFactNeighborY="-45033"/>
      <dgm:spPr>
        <a:noFill/>
        <a:ln w="12700" cap="flat" cmpd="sng" algn="ctr">
          <a:solidFill>
            <a:schemeClr val="accent6"/>
          </a:solidFill>
          <a:prstDash val="sysDash"/>
          <a:miter lim="800000"/>
        </a:ln>
        <a:effectLst/>
      </dgm:spPr>
    </dgm:pt>
    <dgm:pt modelId="{E9911E17-2AB7-F64A-8033-27BB491A02D5}" type="pres">
      <dgm:prSet presAssocID="{5339D59B-5F62-4C8E-9AB3-8A3D502A8CB6}" presName="ConnectorPoint" presStyleLbl="alignNode1" presStyleIdx="3" presStyleCnt="5" custScaleX="142750" custScaleY="142750" custLinFactY="-345208" custLinFactNeighborY="-400000"/>
      <dgm:spPr>
        <a:solidFill>
          <a:schemeClr val="accent6"/>
        </a:solidFill>
        <a:ln>
          <a:noFill/>
        </a:ln>
      </dgm:spPr>
    </dgm:pt>
    <dgm:pt modelId="{0FFBCBEB-C7C4-3242-9260-9A15D06FDBF5}" type="pres">
      <dgm:prSet presAssocID="{5339D59B-5F62-4C8E-9AB3-8A3D502A8CB6}" presName="EmptyPlaceHolder" presStyleCnt="0"/>
      <dgm:spPr/>
    </dgm:pt>
    <dgm:pt modelId="{41DD2CDE-1986-1546-96FD-29C0B834C612}" type="pres">
      <dgm:prSet presAssocID="{81E9CF99-F964-4F00-9088-31AD712298A1}" presName="spaceBetweenRectangles" presStyleCnt="0"/>
      <dgm:spPr/>
    </dgm:pt>
    <dgm:pt modelId="{3D570972-C7F0-A346-BFB2-3B2B6A60332A}" type="pres">
      <dgm:prSet presAssocID="{F597569A-7C28-4072-A451-8DA912F1219D}" presName="composite" presStyleCnt="0"/>
      <dgm:spPr/>
    </dgm:pt>
    <dgm:pt modelId="{9508108F-E299-4B42-999B-18201F22A133}" type="pres">
      <dgm:prSet presAssocID="{F597569A-7C28-4072-A451-8DA912F1219D}" presName="L1TextContainer" presStyleLbl="revTx" presStyleIdx="4" presStyleCnt="5">
        <dgm:presLayoutVars>
          <dgm:chMax val="1"/>
          <dgm:chPref val="1"/>
          <dgm:bulletEnabled val="1"/>
        </dgm:presLayoutVars>
      </dgm:prSet>
      <dgm:spPr/>
    </dgm:pt>
    <dgm:pt modelId="{E7434F33-6893-064A-A2A8-B50A3E214AB0}" type="pres">
      <dgm:prSet presAssocID="{F597569A-7C28-4072-A451-8DA912F1219D}" presName="L2TextContainerWrapper" presStyleCnt="0">
        <dgm:presLayoutVars>
          <dgm:chMax val="0"/>
          <dgm:chPref val="0"/>
          <dgm:bulletEnabled val="1"/>
        </dgm:presLayoutVars>
      </dgm:prSet>
      <dgm:spPr/>
    </dgm:pt>
    <dgm:pt modelId="{93B94A3F-D9CC-7349-9711-454C01DAB74F}" type="pres">
      <dgm:prSet presAssocID="{F597569A-7C28-4072-A451-8DA912F1219D}" presName="L2TextContainer" presStyleLbl="bgAcc1" presStyleIdx="4" presStyleCnt="5" custScaleX="145226" custScaleY="101238" custLinFactNeighborX="5286" custLinFactNeighborY="-6113"/>
      <dgm:spPr/>
    </dgm:pt>
    <dgm:pt modelId="{6AD3AEC2-5E7B-AE43-AC6C-521D3519DE86}" type="pres">
      <dgm:prSet presAssocID="{F597569A-7C28-4072-A451-8DA912F1219D}" presName="FlexibleEmptyPlaceHolder" presStyleCnt="0"/>
      <dgm:spPr/>
    </dgm:pt>
    <dgm:pt modelId="{7986FDDB-23A8-9743-B34A-BA63E192B525}" type="pres">
      <dgm:prSet presAssocID="{F597569A-7C28-4072-A451-8DA912F1219D}" presName="ConnectLine" presStyleLbl="sibTrans1D1" presStyleIdx="4" presStyleCnt="5"/>
      <dgm:spPr>
        <a:noFill/>
        <a:ln w="12700" cap="flat" cmpd="sng" algn="ctr">
          <a:solidFill>
            <a:schemeClr val="accent6"/>
          </a:solidFill>
          <a:prstDash val="sysDash"/>
          <a:miter lim="800000"/>
        </a:ln>
        <a:effectLst/>
      </dgm:spPr>
    </dgm:pt>
    <dgm:pt modelId="{093A3383-0E74-A44F-AF6C-FD7EF3514870}" type="pres">
      <dgm:prSet presAssocID="{F597569A-7C28-4072-A451-8DA912F1219D}" presName="ConnectorPoint" presStyleLbl="alignNode1" presStyleIdx="4" presStyleCnt="5" custScaleX="142750" custScaleY="142750" custLinFactNeighborY="46420"/>
      <dgm:spPr>
        <a:solidFill>
          <a:schemeClr val="accent6"/>
        </a:solidFill>
        <a:ln>
          <a:noFill/>
        </a:ln>
      </dgm:spPr>
    </dgm:pt>
    <dgm:pt modelId="{07E6245D-C278-F348-9D8F-3BFC107D697E}" type="pres">
      <dgm:prSet presAssocID="{F597569A-7C28-4072-A451-8DA912F1219D}" presName="EmptyPlaceHolder" presStyleCnt="0"/>
      <dgm:spPr/>
    </dgm:pt>
  </dgm:ptLst>
  <dgm:cxnLst>
    <dgm:cxn modelId="{172A963B-7ACB-A24A-97DB-880A17E1DE42}" type="presOf" srcId="{5339D59B-5F62-4C8E-9AB3-8A3D502A8CB6}" destId="{08A3DDDA-AA64-5D41-A360-7D30AF558572}" srcOrd="0" destOrd="0" presId="urn:microsoft.com/office/officeart/2016/7/layout/BasicTimeline"/>
    <dgm:cxn modelId="{EDC7F75B-15C5-42DF-AEEF-EF7986EC1F3E}" type="presOf" srcId="{3CF5C72E-310E-4D52-9EF4-D344555F15F4}" destId="{93B94A3F-D9CC-7349-9711-454C01DAB74F}" srcOrd="0" destOrd="0" presId="urn:microsoft.com/office/officeart/2016/7/layout/BasicTimeline"/>
    <dgm:cxn modelId="{A4BEB85D-0590-7341-BE0D-17E97348DAA9}" type="presOf" srcId="{F985E2B3-551F-4285-8F40-75D123F90B43}" destId="{B3B1B9AF-1AFD-6C46-A314-9777A91EE92C}" srcOrd="0" destOrd="0" presId="urn:microsoft.com/office/officeart/2016/7/layout/BasicTimeline"/>
    <dgm:cxn modelId="{E8C6F261-DFFC-4730-B8E9-82350AD0D189}" srcId="{AA5C597E-B8B9-4597-931B-CB25537F0C20}" destId="{F597569A-7C28-4072-A451-8DA912F1219D}" srcOrd="4" destOrd="0" parTransId="{018607EB-2069-4AC4-878F-F42EF9C72082}" sibTransId="{05CCAE2A-E25B-4B8C-9F67-7E6CCE96A60C}"/>
    <dgm:cxn modelId="{13147B65-7821-4133-BFDF-C688B06A4BE7}" srcId="{F597569A-7C28-4072-A451-8DA912F1219D}" destId="{3CF5C72E-310E-4D52-9EF4-D344555F15F4}" srcOrd="0" destOrd="0" parTransId="{2C55ECC3-76DF-44F9-8E0D-E060A9D3CBEF}" sibTransId="{73DA663D-3EDE-45E8-B100-21507762EE32}"/>
    <dgm:cxn modelId="{0A1EC945-3CA2-5D4A-8A0A-235BE514C740}" type="presOf" srcId="{F597569A-7C28-4072-A451-8DA912F1219D}" destId="{9508108F-E299-4B42-999B-18201F22A133}" srcOrd="0" destOrd="0" presId="urn:microsoft.com/office/officeart/2016/7/layout/BasicTimeline"/>
    <dgm:cxn modelId="{D9B45467-CD02-6242-8B11-A0AE01FE9DBB}" type="presOf" srcId="{7BD41CF4-C88F-4E6E-83F4-5CFAABF00F68}" destId="{0DDFB2C2-69BA-5245-B181-E8FF76E3EF02}" srcOrd="0" destOrd="0" presId="urn:microsoft.com/office/officeart/2016/7/layout/BasicTimeline"/>
    <dgm:cxn modelId="{A0BA6150-C0D5-9243-A311-D0284E019E68}" type="presOf" srcId="{F26D8073-CF85-4884-84CE-BC66BFE57191}" destId="{C94B8FD8-D6AD-BB49-AA89-D471BAEAFFD0}" srcOrd="0" destOrd="0" presId="urn:microsoft.com/office/officeart/2016/7/layout/BasicTimeline"/>
    <dgm:cxn modelId="{637D8470-CE85-4C31-AAFA-6CCD4AF2C677}" srcId="{AA5C597E-B8B9-4597-931B-CB25537F0C20}" destId="{F985E2B3-551F-4285-8F40-75D123F90B43}" srcOrd="1" destOrd="0" parTransId="{2B566B61-9C42-4A4E-BF95-E4AF155A3478}" sibTransId="{4F32F752-6387-413F-AF6E-DB4789D9CFFF}"/>
    <dgm:cxn modelId="{B0233D71-37B4-4A88-BD55-3A615F858EF7}" srcId="{5339D59B-5F62-4C8E-9AB3-8A3D502A8CB6}" destId="{C3DF4C33-AF53-4825-B924-D3D48867F5E3}" srcOrd="0" destOrd="0" parTransId="{223D31F0-2E65-4F26-83BB-5376B20C86D8}" sibTransId="{5F26862C-1087-49C8-9A6F-27F2081B88D6}"/>
    <dgm:cxn modelId="{78D60678-2183-42BD-92DD-24F3DD01A046}" srcId="{AA5C597E-B8B9-4597-931B-CB25537F0C20}" destId="{5339D59B-5F62-4C8E-9AB3-8A3D502A8CB6}" srcOrd="3" destOrd="0" parTransId="{9F770B62-8C10-471D-B80E-6E2C5188B23F}" sibTransId="{81E9CF99-F964-4F00-9088-31AD712298A1}"/>
    <dgm:cxn modelId="{2365977C-80A5-ED4A-B9D6-90E84D6F507D}" type="presOf" srcId="{696629C7-09F0-4AC9-928D-7BCAA6C49D27}" destId="{1220584D-AC02-2741-BBF8-549C5189F680}" srcOrd="0" destOrd="0" presId="urn:microsoft.com/office/officeart/2016/7/layout/BasicTimeline"/>
    <dgm:cxn modelId="{CDFE2C85-8712-4744-89BC-56D88CCD9806}" srcId="{AA5C597E-B8B9-4597-931B-CB25537F0C20}" destId="{F26D8073-CF85-4884-84CE-BC66BFE57191}" srcOrd="0" destOrd="0" parTransId="{52D6761C-7BB3-4171-A6C2-AF10150FBA09}" sibTransId="{50E2EE73-3B53-4B22-8E30-5C79ED2AE884}"/>
    <dgm:cxn modelId="{48B5D78B-1651-CF47-86EE-E1FC90B161EF}" type="presOf" srcId="{AA5C597E-B8B9-4597-931B-CB25537F0C20}" destId="{3357EA7B-6901-444B-96C1-EFA318C860B8}" srcOrd="0" destOrd="0" presId="urn:microsoft.com/office/officeart/2016/7/layout/BasicTimeline"/>
    <dgm:cxn modelId="{93A463A4-8F22-4DED-8DE0-9A7B2C58769C}" srcId="{7A38E9D2-4100-4FA4-B354-5DF23B84D3E0}" destId="{582F03FF-7DD9-4B49-84C3-40680B29C626}" srcOrd="0" destOrd="0" parTransId="{6E1C11C3-0627-4F2D-8230-7A13582198AD}" sibTransId="{8293D90A-3C8D-4E43-8740-A1352C2A833F}"/>
    <dgm:cxn modelId="{220C3EB5-38BB-40F2-BDA3-B5900DA3CCA6}" srcId="{F26D8073-CF85-4884-84CE-BC66BFE57191}" destId="{7BD41CF4-C88F-4E6E-83F4-5CFAABF00F68}" srcOrd="0" destOrd="0" parTransId="{7268C19B-DECB-439C-9747-941A90300D57}" sibTransId="{A6FFF512-2EC2-4AD3-BF40-286730F2ECB5}"/>
    <dgm:cxn modelId="{AB767EBE-8F83-4A17-839B-654E239F460C}" srcId="{F985E2B3-551F-4285-8F40-75D123F90B43}" destId="{696629C7-09F0-4AC9-928D-7BCAA6C49D27}" srcOrd="0" destOrd="0" parTransId="{5AAD49E0-4D37-4BC3-BAC5-CC032C61ADF5}" sibTransId="{A9F39281-B7AD-442A-878C-D9F72492DDFC}"/>
    <dgm:cxn modelId="{FAD6B8CD-0FF6-40ED-91A9-9EF823748C97}" type="presOf" srcId="{582F03FF-7DD9-4B49-84C3-40680B29C626}" destId="{987BBF6E-5215-AC40-99E7-A8175839CED4}" srcOrd="0" destOrd="0" presId="urn:microsoft.com/office/officeart/2016/7/layout/BasicTimeline"/>
    <dgm:cxn modelId="{592D02E8-36B2-BA44-868A-B91D4F64A1B8}" type="presOf" srcId="{C3DF4C33-AF53-4825-B924-D3D48867F5E3}" destId="{8FA011E2-8BB4-404E-921A-66FAE0B78D0C}" srcOrd="0" destOrd="0" presId="urn:microsoft.com/office/officeart/2016/7/layout/BasicTimeline"/>
    <dgm:cxn modelId="{BAE4E7F1-F338-4180-AECA-86A19CAE4AAA}" srcId="{AA5C597E-B8B9-4597-931B-CB25537F0C20}" destId="{7A38E9D2-4100-4FA4-B354-5DF23B84D3E0}" srcOrd="2" destOrd="0" parTransId="{94DA0CC1-88FA-4D78-A8A5-1DE02648137E}" sibTransId="{611BF633-F4B3-4B96-AADD-937D91F5C042}"/>
    <dgm:cxn modelId="{7FF3B6F6-4F2D-5E42-AC46-B245F95592EB}" type="presOf" srcId="{7A38E9D2-4100-4FA4-B354-5DF23B84D3E0}" destId="{4714E0B6-A727-1B4A-8B98-82A2C493EF07}" srcOrd="0" destOrd="0" presId="urn:microsoft.com/office/officeart/2016/7/layout/BasicTimeline"/>
    <dgm:cxn modelId="{C0BD04CA-B27A-C844-96C6-E340343C3676}" type="presParOf" srcId="{3357EA7B-6901-444B-96C1-EFA318C860B8}" destId="{FDD5FF72-CB2C-A245-83D2-F06CC4F57320}" srcOrd="0" destOrd="0" presId="urn:microsoft.com/office/officeart/2016/7/layout/BasicTimeline"/>
    <dgm:cxn modelId="{23F86114-B130-EB4E-AA6B-B4607B6D1775}" type="presParOf" srcId="{3357EA7B-6901-444B-96C1-EFA318C860B8}" destId="{635FD0C2-AFB3-A64F-8381-DCA0B642FFE2}" srcOrd="1" destOrd="0" presId="urn:microsoft.com/office/officeart/2016/7/layout/BasicTimeline"/>
    <dgm:cxn modelId="{B9E72F2B-3705-FE4D-9255-4BC107A3F569}" type="presParOf" srcId="{635FD0C2-AFB3-A64F-8381-DCA0B642FFE2}" destId="{1FC7714D-6605-264A-94CD-BFB4DF335107}" srcOrd="0" destOrd="0" presId="urn:microsoft.com/office/officeart/2016/7/layout/BasicTimeline"/>
    <dgm:cxn modelId="{EE77E478-1BA1-D445-BF07-CDCABE784A3D}" type="presParOf" srcId="{1FC7714D-6605-264A-94CD-BFB4DF335107}" destId="{C94B8FD8-D6AD-BB49-AA89-D471BAEAFFD0}" srcOrd="0" destOrd="0" presId="urn:microsoft.com/office/officeart/2016/7/layout/BasicTimeline"/>
    <dgm:cxn modelId="{658C6DD0-4DE9-5448-BF86-E9C4A2B3A4A7}" type="presParOf" srcId="{1FC7714D-6605-264A-94CD-BFB4DF335107}" destId="{EDFD1005-72D6-534C-AB69-B95E1C01CB9A}" srcOrd="1" destOrd="0" presId="urn:microsoft.com/office/officeart/2016/7/layout/BasicTimeline"/>
    <dgm:cxn modelId="{BB1E7BEA-2F29-854B-AA08-3E56EB6DD4AF}" type="presParOf" srcId="{EDFD1005-72D6-534C-AB69-B95E1C01CB9A}" destId="{0DDFB2C2-69BA-5245-B181-E8FF76E3EF02}" srcOrd="0" destOrd="0" presId="urn:microsoft.com/office/officeart/2016/7/layout/BasicTimeline"/>
    <dgm:cxn modelId="{09D11D88-9A86-6844-BB35-074CC31C9C71}" type="presParOf" srcId="{EDFD1005-72D6-534C-AB69-B95E1C01CB9A}" destId="{4D92808E-6C1B-2B48-AFA1-174976C2DAD5}" srcOrd="1" destOrd="0" presId="urn:microsoft.com/office/officeart/2016/7/layout/BasicTimeline"/>
    <dgm:cxn modelId="{2E9B9A98-EDBE-6544-A6ED-2E87BA9994BB}" type="presParOf" srcId="{1FC7714D-6605-264A-94CD-BFB4DF335107}" destId="{D4176B51-7D2A-D84B-8394-4CC6EB449875}" srcOrd="2" destOrd="0" presId="urn:microsoft.com/office/officeart/2016/7/layout/BasicTimeline"/>
    <dgm:cxn modelId="{63139B9D-F07C-4948-8A37-FE0959271044}" type="presParOf" srcId="{1FC7714D-6605-264A-94CD-BFB4DF335107}" destId="{E3CA6320-2FBC-5749-97E8-5A6465685351}" srcOrd="3" destOrd="0" presId="urn:microsoft.com/office/officeart/2016/7/layout/BasicTimeline"/>
    <dgm:cxn modelId="{0792BE56-9088-2046-B22F-9B404BBF2831}" type="presParOf" srcId="{1FC7714D-6605-264A-94CD-BFB4DF335107}" destId="{910D074E-39A7-D445-8538-1921D3B36A4A}" srcOrd="4" destOrd="0" presId="urn:microsoft.com/office/officeart/2016/7/layout/BasicTimeline"/>
    <dgm:cxn modelId="{4A44C8D0-8014-7E4C-80C0-86EB840806F5}" type="presParOf" srcId="{635FD0C2-AFB3-A64F-8381-DCA0B642FFE2}" destId="{B5C62D48-C6B4-0148-AA22-D39CAC2F79B9}" srcOrd="1" destOrd="0" presId="urn:microsoft.com/office/officeart/2016/7/layout/BasicTimeline"/>
    <dgm:cxn modelId="{4246D8FD-7085-3C49-8567-429B7D264406}" type="presParOf" srcId="{635FD0C2-AFB3-A64F-8381-DCA0B642FFE2}" destId="{FD52D001-680E-4540-862A-3FCF560FD3FC}" srcOrd="2" destOrd="0" presId="urn:microsoft.com/office/officeart/2016/7/layout/BasicTimeline"/>
    <dgm:cxn modelId="{EDD7C09A-88EC-AC42-BE8D-85B7F5F13388}" type="presParOf" srcId="{FD52D001-680E-4540-862A-3FCF560FD3FC}" destId="{B3B1B9AF-1AFD-6C46-A314-9777A91EE92C}" srcOrd="0" destOrd="0" presId="urn:microsoft.com/office/officeart/2016/7/layout/BasicTimeline"/>
    <dgm:cxn modelId="{5BA9198A-99DF-9A40-8315-3181E26D3C14}" type="presParOf" srcId="{FD52D001-680E-4540-862A-3FCF560FD3FC}" destId="{1F0CB1F0-669D-6844-94B6-4937D873DE49}" srcOrd="1" destOrd="0" presId="urn:microsoft.com/office/officeart/2016/7/layout/BasicTimeline"/>
    <dgm:cxn modelId="{DBDA2269-C60B-374F-9FE3-596A388195F4}" type="presParOf" srcId="{1F0CB1F0-669D-6844-94B6-4937D873DE49}" destId="{1220584D-AC02-2741-BBF8-549C5189F680}" srcOrd="0" destOrd="0" presId="urn:microsoft.com/office/officeart/2016/7/layout/BasicTimeline"/>
    <dgm:cxn modelId="{2C946FAC-7D68-F444-AFAF-FA1A29ABC2E2}" type="presParOf" srcId="{1F0CB1F0-669D-6844-94B6-4937D873DE49}" destId="{F374C182-799C-8F44-844C-FFD1B6F237DE}" srcOrd="1" destOrd="0" presId="urn:microsoft.com/office/officeart/2016/7/layout/BasicTimeline"/>
    <dgm:cxn modelId="{334D0121-B532-4844-9F8E-316A601309C5}" type="presParOf" srcId="{FD52D001-680E-4540-862A-3FCF560FD3FC}" destId="{804DE16D-550B-7B42-91BB-DF65745A3939}" srcOrd="2" destOrd="0" presId="urn:microsoft.com/office/officeart/2016/7/layout/BasicTimeline"/>
    <dgm:cxn modelId="{7662988D-EAB0-DA4D-A344-F0E0C643522D}" type="presParOf" srcId="{FD52D001-680E-4540-862A-3FCF560FD3FC}" destId="{42CB1180-CC08-F140-A3C1-19205F4BA2AF}" srcOrd="3" destOrd="0" presId="urn:microsoft.com/office/officeart/2016/7/layout/BasicTimeline"/>
    <dgm:cxn modelId="{CB816E6F-9378-0549-94F4-C54ADE54AA86}" type="presParOf" srcId="{FD52D001-680E-4540-862A-3FCF560FD3FC}" destId="{8CC1C4B5-CF84-4C4D-995B-471D1A7E920E}" srcOrd="4" destOrd="0" presId="urn:microsoft.com/office/officeart/2016/7/layout/BasicTimeline"/>
    <dgm:cxn modelId="{25AC81EF-CD79-DB48-879B-174F499CC740}" type="presParOf" srcId="{635FD0C2-AFB3-A64F-8381-DCA0B642FFE2}" destId="{54716F73-74B0-AA44-BB05-15C7FDD88B1D}" srcOrd="3" destOrd="0" presId="urn:microsoft.com/office/officeart/2016/7/layout/BasicTimeline"/>
    <dgm:cxn modelId="{118C8681-6C38-CB4C-A446-3A9A57BCD283}" type="presParOf" srcId="{635FD0C2-AFB3-A64F-8381-DCA0B642FFE2}" destId="{47C9E48E-0BC9-A044-81A7-CFB97C8557D9}" srcOrd="4" destOrd="0" presId="urn:microsoft.com/office/officeart/2016/7/layout/BasicTimeline"/>
    <dgm:cxn modelId="{FD386A2D-D2B0-AD46-8F58-29BEDCA0A03B}" type="presParOf" srcId="{47C9E48E-0BC9-A044-81A7-CFB97C8557D9}" destId="{4714E0B6-A727-1B4A-8B98-82A2C493EF07}" srcOrd="0" destOrd="0" presId="urn:microsoft.com/office/officeart/2016/7/layout/BasicTimeline"/>
    <dgm:cxn modelId="{92356F37-ED35-5249-B965-23F3BA2485B2}" type="presParOf" srcId="{47C9E48E-0BC9-A044-81A7-CFB97C8557D9}" destId="{9A884750-090B-E140-BA0F-B69B53679AEF}" srcOrd="1" destOrd="0" presId="urn:microsoft.com/office/officeart/2016/7/layout/BasicTimeline"/>
    <dgm:cxn modelId="{FF227C00-C116-D84A-8205-34575D4236BE}" type="presParOf" srcId="{9A884750-090B-E140-BA0F-B69B53679AEF}" destId="{987BBF6E-5215-AC40-99E7-A8175839CED4}" srcOrd="0" destOrd="0" presId="urn:microsoft.com/office/officeart/2016/7/layout/BasicTimeline"/>
    <dgm:cxn modelId="{DBF27DB8-97C7-D64B-B1A9-9A6799E95226}" type="presParOf" srcId="{9A884750-090B-E140-BA0F-B69B53679AEF}" destId="{A4AAB66C-2C10-2849-9831-338D816457E1}" srcOrd="1" destOrd="0" presId="urn:microsoft.com/office/officeart/2016/7/layout/BasicTimeline"/>
    <dgm:cxn modelId="{E9B483F3-3407-9B44-9443-7AE9AC37A2BA}" type="presParOf" srcId="{47C9E48E-0BC9-A044-81A7-CFB97C8557D9}" destId="{6432520B-2042-154E-8025-F4330596560E}" srcOrd="2" destOrd="0" presId="urn:microsoft.com/office/officeart/2016/7/layout/BasicTimeline"/>
    <dgm:cxn modelId="{30B77D8E-2CF4-BE4F-80E6-DD60C0326BB2}" type="presParOf" srcId="{47C9E48E-0BC9-A044-81A7-CFB97C8557D9}" destId="{0E08EA7F-9ED3-2046-A205-1E9B12875CBE}" srcOrd="3" destOrd="0" presId="urn:microsoft.com/office/officeart/2016/7/layout/BasicTimeline"/>
    <dgm:cxn modelId="{05AF8D11-724F-8C4E-9367-2C03EDDAF36A}" type="presParOf" srcId="{47C9E48E-0BC9-A044-81A7-CFB97C8557D9}" destId="{A302A97A-2DAE-8D4D-B143-62F4B66CD7DE}" srcOrd="4" destOrd="0" presId="urn:microsoft.com/office/officeart/2016/7/layout/BasicTimeline"/>
    <dgm:cxn modelId="{F3C6B622-398B-2548-849A-6CD379897BE3}" type="presParOf" srcId="{635FD0C2-AFB3-A64F-8381-DCA0B642FFE2}" destId="{49593DDC-B829-FB4E-8561-D05C760BC003}" srcOrd="5" destOrd="0" presId="urn:microsoft.com/office/officeart/2016/7/layout/BasicTimeline"/>
    <dgm:cxn modelId="{C14317F5-39CA-4941-B263-F3DF70EA5846}" type="presParOf" srcId="{635FD0C2-AFB3-A64F-8381-DCA0B642FFE2}" destId="{6E955C43-EC46-7B4A-B5B7-49D0BA25F618}" srcOrd="6" destOrd="0" presId="urn:microsoft.com/office/officeart/2016/7/layout/BasicTimeline"/>
    <dgm:cxn modelId="{8B65C9F2-CB78-884F-8E07-AC33EDB91C19}" type="presParOf" srcId="{6E955C43-EC46-7B4A-B5B7-49D0BA25F618}" destId="{08A3DDDA-AA64-5D41-A360-7D30AF558572}" srcOrd="0" destOrd="0" presId="urn:microsoft.com/office/officeart/2016/7/layout/BasicTimeline"/>
    <dgm:cxn modelId="{4B8768E4-3152-4848-8355-99B6F6A1BCD4}" type="presParOf" srcId="{6E955C43-EC46-7B4A-B5B7-49D0BA25F618}" destId="{AFEE7E61-3CFA-DB4A-8F23-145B066AB3B9}" srcOrd="1" destOrd="0" presId="urn:microsoft.com/office/officeart/2016/7/layout/BasicTimeline"/>
    <dgm:cxn modelId="{161C7306-7216-314B-968B-EB230D9035D6}" type="presParOf" srcId="{AFEE7E61-3CFA-DB4A-8F23-145B066AB3B9}" destId="{8FA011E2-8BB4-404E-921A-66FAE0B78D0C}" srcOrd="0" destOrd="0" presId="urn:microsoft.com/office/officeart/2016/7/layout/BasicTimeline"/>
    <dgm:cxn modelId="{71CCC5C5-8E52-B44B-96EA-ED14281F42EF}" type="presParOf" srcId="{AFEE7E61-3CFA-DB4A-8F23-145B066AB3B9}" destId="{E3652DF9-BE39-6645-A13A-710894A882B4}" srcOrd="1" destOrd="0" presId="urn:microsoft.com/office/officeart/2016/7/layout/BasicTimeline"/>
    <dgm:cxn modelId="{2E757CB6-F8FD-D24A-BCA3-0031613417CC}" type="presParOf" srcId="{6E955C43-EC46-7B4A-B5B7-49D0BA25F618}" destId="{C424932C-DC63-994F-AF5F-97BD86C7A4B0}" srcOrd="2" destOrd="0" presId="urn:microsoft.com/office/officeart/2016/7/layout/BasicTimeline"/>
    <dgm:cxn modelId="{419BF218-8769-DA46-B404-967163856BE7}" type="presParOf" srcId="{6E955C43-EC46-7B4A-B5B7-49D0BA25F618}" destId="{E9911E17-2AB7-F64A-8033-27BB491A02D5}" srcOrd="3" destOrd="0" presId="urn:microsoft.com/office/officeart/2016/7/layout/BasicTimeline"/>
    <dgm:cxn modelId="{6DAAFB47-26CC-9349-9DA4-19F328EAC3E4}" type="presParOf" srcId="{6E955C43-EC46-7B4A-B5B7-49D0BA25F618}" destId="{0FFBCBEB-C7C4-3242-9260-9A15D06FDBF5}" srcOrd="4" destOrd="0" presId="urn:microsoft.com/office/officeart/2016/7/layout/BasicTimeline"/>
    <dgm:cxn modelId="{9426BC2A-ED57-6840-8CB9-76A4ACC9F3BD}" type="presParOf" srcId="{635FD0C2-AFB3-A64F-8381-DCA0B642FFE2}" destId="{41DD2CDE-1986-1546-96FD-29C0B834C612}" srcOrd="7" destOrd="0" presId="urn:microsoft.com/office/officeart/2016/7/layout/BasicTimeline"/>
    <dgm:cxn modelId="{B3E461A5-3633-3A4D-B80B-FEC9C21E3AD0}" type="presParOf" srcId="{635FD0C2-AFB3-A64F-8381-DCA0B642FFE2}" destId="{3D570972-C7F0-A346-BFB2-3B2B6A60332A}" srcOrd="8" destOrd="0" presId="urn:microsoft.com/office/officeart/2016/7/layout/BasicTimeline"/>
    <dgm:cxn modelId="{A3201527-996D-574C-9553-83E2B9AF2F61}" type="presParOf" srcId="{3D570972-C7F0-A346-BFB2-3B2B6A60332A}" destId="{9508108F-E299-4B42-999B-18201F22A133}" srcOrd="0" destOrd="0" presId="urn:microsoft.com/office/officeart/2016/7/layout/BasicTimeline"/>
    <dgm:cxn modelId="{186D54B6-E71B-0843-B8FB-E2D8DA8B438D}" type="presParOf" srcId="{3D570972-C7F0-A346-BFB2-3B2B6A60332A}" destId="{E7434F33-6893-064A-A2A8-B50A3E214AB0}" srcOrd="1" destOrd="0" presId="urn:microsoft.com/office/officeart/2016/7/layout/BasicTimeline"/>
    <dgm:cxn modelId="{64635C33-BD54-684C-B622-080F22E09A5A}" type="presParOf" srcId="{E7434F33-6893-064A-A2A8-B50A3E214AB0}" destId="{93B94A3F-D9CC-7349-9711-454C01DAB74F}" srcOrd="0" destOrd="0" presId="urn:microsoft.com/office/officeart/2016/7/layout/BasicTimeline"/>
    <dgm:cxn modelId="{98A4CF92-50E7-6846-9073-534A70610EC0}" type="presParOf" srcId="{E7434F33-6893-064A-A2A8-B50A3E214AB0}" destId="{6AD3AEC2-5E7B-AE43-AC6C-521D3519DE86}" srcOrd="1" destOrd="0" presId="urn:microsoft.com/office/officeart/2016/7/layout/BasicTimeline"/>
    <dgm:cxn modelId="{1EE23DF8-026F-B64F-AFAA-95CFB3F0B4C7}" type="presParOf" srcId="{3D570972-C7F0-A346-BFB2-3B2B6A60332A}" destId="{7986FDDB-23A8-9743-B34A-BA63E192B525}" srcOrd="2" destOrd="0" presId="urn:microsoft.com/office/officeart/2016/7/layout/BasicTimeline"/>
    <dgm:cxn modelId="{3ABBEDE3-7E46-EA44-AC37-E2147F8532F9}" type="presParOf" srcId="{3D570972-C7F0-A346-BFB2-3B2B6A60332A}" destId="{093A3383-0E74-A44F-AF6C-FD7EF3514870}" srcOrd="3" destOrd="0" presId="urn:microsoft.com/office/officeart/2016/7/layout/BasicTimeline"/>
    <dgm:cxn modelId="{98435906-A7DB-B345-AFFA-950E6E6EE8D9}" type="presParOf" srcId="{3D570972-C7F0-A346-BFB2-3B2B6A60332A}" destId="{07E6245D-C278-F348-9D8F-3BFC107D697E}"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5FF72-CB2C-A245-83D2-F06CC4F57320}">
      <dsp:nvSpPr>
        <dsp:cNvPr id="0" name=""/>
        <dsp:cNvSpPr/>
      </dsp:nvSpPr>
      <dsp:spPr>
        <a:xfrm>
          <a:off x="0" y="2743200"/>
          <a:ext cx="10058399" cy="0"/>
        </a:xfrm>
        <a:prstGeom prst="line">
          <a:avLst/>
        </a:prstGeom>
        <a:solidFill>
          <a:schemeClr val="accent5">
            <a:tint val="40000"/>
            <a:alpha val="90000"/>
            <a:hueOff val="0"/>
            <a:satOff val="0"/>
            <a:lumOff val="0"/>
            <a:alphaOff val="0"/>
          </a:schemeClr>
        </a:solidFill>
        <a:ln w="12700" cap="flat" cmpd="sng" algn="ctr">
          <a:solidFill>
            <a:schemeClr val="accent6">
              <a:alpha val="90000"/>
            </a:schemeClr>
          </a:solidFill>
          <a:prstDash val="solid"/>
          <a:miter lim="800000"/>
          <a:tailEnd type="none" w="lg" len="lg"/>
        </a:ln>
        <a:effectLst/>
      </dsp:spPr>
      <dsp:style>
        <a:lnRef idx="2">
          <a:scrgbClr r="0" g="0" b="0"/>
        </a:lnRef>
        <a:fillRef idx="1">
          <a:scrgbClr r="0" g="0" b="0"/>
        </a:fillRef>
        <a:effectRef idx="0">
          <a:scrgbClr r="0" g="0" b="0"/>
        </a:effectRef>
        <a:fontRef idx="minor"/>
      </dsp:style>
    </dsp:sp>
    <dsp:sp modelId="{C94B8FD8-D6AD-BB49-AA89-D471BAEAFFD0}">
      <dsp:nvSpPr>
        <dsp:cNvPr id="0" name=""/>
        <dsp:cNvSpPr/>
      </dsp:nvSpPr>
      <dsp:spPr>
        <a:xfrm>
          <a:off x="172188" y="2923750"/>
          <a:ext cx="2493775"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172188" y="2923750"/>
        <a:ext cx="2493775" cy="619963"/>
      </dsp:txXfrm>
    </dsp:sp>
    <dsp:sp modelId="{0DDFB2C2-69BA-5245-B181-E8FF76E3EF02}">
      <dsp:nvSpPr>
        <dsp:cNvPr id="0" name=""/>
        <dsp:cNvSpPr/>
      </dsp:nvSpPr>
      <dsp:spPr>
        <a:xfrm>
          <a:off x="2158" y="1086922"/>
          <a:ext cx="2833836" cy="546522"/>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append(self, value)</a:t>
          </a:r>
        </a:p>
      </dsp:txBody>
      <dsp:txXfrm>
        <a:off x="28837" y="1113601"/>
        <a:ext cx="2780478" cy="493164"/>
      </dsp:txXfrm>
    </dsp:sp>
    <dsp:sp modelId="{D4176B51-7D2A-D84B-8394-4CC6EB449875}">
      <dsp:nvSpPr>
        <dsp:cNvPr id="0" name=""/>
        <dsp:cNvSpPr/>
      </dsp:nvSpPr>
      <dsp:spPr>
        <a:xfrm>
          <a:off x="1419076" y="1678337"/>
          <a:ext cx="0" cy="1042416"/>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B3B1B9AF-1AFD-6C46-A314-9777A91EE92C}">
      <dsp:nvSpPr>
        <dsp:cNvPr id="0" name=""/>
        <dsp:cNvSpPr/>
      </dsp:nvSpPr>
      <dsp:spPr>
        <a:xfrm>
          <a:off x="2138686" y="1942006"/>
          <a:ext cx="2493775"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2138686" y="1942006"/>
        <a:ext cx="2493775" cy="619963"/>
      </dsp:txXfrm>
    </dsp:sp>
    <dsp:sp modelId="{E3CA6320-2FBC-5749-97E8-5A6465685351}">
      <dsp:nvSpPr>
        <dsp:cNvPr id="0" name=""/>
        <dsp:cNvSpPr/>
      </dsp:nvSpPr>
      <dsp:spPr>
        <a:xfrm>
          <a:off x="1360337" y="2700216"/>
          <a:ext cx="117477" cy="117477"/>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20584D-AC02-2741-BBF8-549C5189F680}">
      <dsp:nvSpPr>
        <dsp:cNvPr id="0" name=""/>
        <dsp:cNvSpPr/>
      </dsp:nvSpPr>
      <dsp:spPr>
        <a:xfrm>
          <a:off x="1645783" y="3850914"/>
          <a:ext cx="3479582" cy="529961"/>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set(self, index, value)</a:t>
          </a:r>
        </a:p>
      </dsp:txBody>
      <dsp:txXfrm>
        <a:off x="1671654" y="3876785"/>
        <a:ext cx="3427840" cy="478219"/>
      </dsp:txXfrm>
    </dsp:sp>
    <dsp:sp modelId="{804DE16D-550B-7B42-91BB-DF65745A3939}">
      <dsp:nvSpPr>
        <dsp:cNvPr id="0" name=""/>
        <dsp:cNvSpPr/>
      </dsp:nvSpPr>
      <dsp:spPr>
        <a:xfrm>
          <a:off x="3385574" y="2764966"/>
          <a:ext cx="0" cy="1042416"/>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4714E0B6-A727-1B4A-8B98-82A2C493EF07}">
      <dsp:nvSpPr>
        <dsp:cNvPr id="0" name=""/>
        <dsp:cNvSpPr/>
      </dsp:nvSpPr>
      <dsp:spPr>
        <a:xfrm>
          <a:off x="4105185" y="2923750"/>
          <a:ext cx="2493775"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4105185" y="2923750"/>
        <a:ext cx="2493775" cy="619963"/>
      </dsp:txXfrm>
    </dsp:sp>
    <dsp:sp modelId="{42CB1180-CC08-F140-A3C1-19205F4BA2AF}">
      <dsp:nvSpPr>
        <dsp:cNvPr id="0" name=""/>
        <dsp:cNvSpPr/>
      </dsp:nvSpPr>
      <dsp:spPr>
        <a:xfrm>
          <a:off x="3326836" y="2669799"/>
          <a:ext cx="117477" cy="117477"/>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BBF6E-5215-AC40-99E7-A8175839CED4}">
      <dsp:nvSpPr>
        <dsp:cNvPr id="0" name=""/>
        <dsp:cNvSpPr/>
      </dsp:nvSpPr>
      <dsp:spPr>
        <a:xfrm>
          <a:off x="3935154" y="1086922"/>
          <a:ext cx="2833836" cy="546522"/>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remove(self, index)</a:t>
          </a:r>
        </a:p>
      </dsp:txBody>
      <dsp:txXfrm>
        <a:off x="3961833" y="1113601"/>
        <a:ext cx="2780478" cy="493164"/>
      </dsp:txXfrm>
    </dsp:sp>
    <dsp:sp modelId="{6432520B-2042-154E-8025-F4330596560E}">
      <dsp:nvSpPr>
        <dsp:cNvPr id="0" name=""/>
        <dsp:cNvSpPr/>
      </dsp:nvSpPr>
      <dsp:spPr>
        <a:xfrm>
          <a:off x="5352073" y="1678337"/>
          <a:ext cx="0" cy="1042416"/>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08A3DDDA-AA64-5D41-A360-7D30AF558572}">
      <dsp:nvSpPr>
        <dsp:cNvPr id="0" name=""/>
        <dsp:cNvSpPr/>
      </dsp:nvSpPr>
      <dsp:spPr>
        <a:xfrm>
          <a:off x="5748810" y="1942006"/>
          <a:ext cx="2493775"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5748810" y="1942006"/>
        <a:ext cx="2493775" cy="619963"/>
      </dsp:txXfrm>
    </dsp:sp>
    <dsp:sp modelId="{0E08EA7F-9ED3-2046-A205-1E9B12875CBE}">
      <dsp:nvSpPr>
        <dsp:cNvPr id="0" name=""/>
        <dsp:cNvSpPr/>
      </dsp:nvSpPr>
      <dsp:spPr>
        <a:xfrm>
          <a:off x="5293334" y="2700216"/>
          <a:ext cx="117477" cy="117477"/>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A011E2-8BB4-404E-921A-66FAE0B78D0C}">
      <dsp:nvSpPr>
        <dsp:cNvPr id="0" name=""/>
        <dsp:cNvSpPr/>
      </dsp:nvSpPr>
      <dsp:spPr>
        <a:xfrm>
          <a:off x="5578780" y="3850914"/>
          <a:ext cx="2833836" cy="529961"/>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get(self, index)</a:t>
          </a:r>
        </a:p>
      </dsp:txBody>
      <dsp:txXfrm>
        <a:off x="5604651" y="3876785"/>
        <a:ext cx="2782094" cy="478219"/>
      </dsp:txXfrm>
    </dsp:sp>
    <dsp:sp modelId="{C424932C-DC63-994F-AF5F-97BD86C7A4B0}">
      <dsp:nvSpPr>
        <dsp:cNvPr id="0" name=""/>
        <dsp:cNvSpPr/>
      </dsp:nvSpPr>
      <dsp:spPr>
        <a:xfrm>
          <a:off x="6995698" y="2764966"/>
          <a:ext cx="0" cy="1042416"/>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9508108F-E299-4B42-999B-18201F22A133}">
      <dsp:nvSpPr>
        <dsp:cNvPr id="0" name=""/>
        <dsp:cNvSpPr/>
      </dsp:nvSpPr>
      <dsp:spPr>
        <a:xfrm>
          <a:off x="7392435" y="2924430"/>
          <a:ext cx="2493775"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7392435" y="2924430"/>
        <a:ext cx="2493775" cy="619963"/>
      </dsp:txXfrm>
    </dsp:sp>
    <dsp:sp modelId="{E9911E17-2AB7-F64A-8033-27BB491A02D5}">
      <dsp:nvSpPr>
        <dsp:cNvPr id="0" name=""/>
        <dsp:cNvSpPr/>
      </dsp:nvSpPr>
      <dsp:spPr>
        <a:xfrm>
          <a:off x="6936959" y="2669799"/>
          <a:ext cx="117477" cy="117477"/>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B94A3F-D9CC-7349-9711-454C01DAB74F}">
      <dsp:nvSpPr>
        <dsp:cNvPr id="0" name=""/>
        <dsp:cNvSpPr/>
      </dsp:nvSpPr>
      <dsp:spPr>
        <a:xfrm>
          <a:off x="7222405" y="1105524"/>
          <a:ext cx="2833836" cy="529961"/>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__</a:t>
          </a:r>
          <a:r>
            <a:rPr lang="en-US" sz="1800" b="1" i="0" kern="1200" cap="all" baseline="0" err="1">
              <a:solidFill>
                <a:schemeClr val="accent1">
                  <a:lumMod val="60000"/>
                  <a:lumOff val="40000"/>
                </a:schemeClr>
              </a:solidFill>
              <a:latin typeface="Avenir Next LT Pro" panose="020B0504020202020204" pitchFamily="34" charset="77"/>
            </a:rPr>
            <a:t>len</a:t>
          </a:r>
          <a:r>
            <a:rPr lang="en-US" sz="1800" b="1" i="0" kern="1200" cap="all" baseline="0">
              <a:solidFill>
                <a:schemeClr val="accent1">
                  <a:lumMod val="60000"/>
                  <a:lumOff val="40000"/>
                </a:schemeClr>
              </a:solidFill>
              <a:latin typeface="Avenir Next LT Pro" panose="020B0504020202020204" pitchFamily="34" charset="77"/>
            </a:rPr>
            <a:t>__(self)</a:t>
          </a:r>
        </a:p>
      </dsp:txBody>
      <dsp:txXfrm>
        <a:off x="7248276" y="1131395"/>
        <a:ext cx="2782094" cy="478219"/>
      </dsp:txXfrm>
    </dsp:sp>
    <dsp:sp modelId="{7986FDDB-23A8-9743-B34A-BA63E192B525}">
      <dsp:nvSpPr>
        <dsp:cNvPr id="0" name=""/>
        <dsp:cNvSpPr/>
      </dsp:nvSpPr>
      <dsp:spPr>
        <a:xfrm>
          <a:off x="8639323" y="1679017"/>
          <a:ext cx="0" cy="1042416"/>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093A3383-0E74-A44F-AF6C-FD7EF3514870}">
      <dsp:nvSpPr>
        <dsp:cNvPr id="0" name=""/>
        <dsp:cNvSpPr/>
      </dsp:nvSpPr>
      <dsp:spPr>
        <a:xfrm>
          <a:off x="8580584" y="2700896"/>
          <a:ext cx="117477" cy="117477"/>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5FF72-CB2C-A245-83D2-F06CC4F57320}">
      <dsp:nvSpPr>
        <dsp:cNvPr id="0" name=""/>
        <dsp:cNvSpPr/>
      </dsp:nvSpPr>
      <dsp:spPr>
        <a:xfrm>
          <a:off x="0" y="2483598"/>
          <a:ext cx="10779759" cy="0"/>
        </a:xfrm>
        <a:prstGeom prst="line">
          <a:avLst/>
        </a:prstGeom>
        <a:solidFill>
          <a:schemeClr val="accent5">
            <a:tint val="40000"/>
            <a:alpha val="90000"/>
            <a:hueOff val="0"/>
            <a:satOff val="0"/>
            <a:lumOff val="0"/>
            <a:alphaOff val="0"/>
          </a:schemeClr>
        </a:solidFill>
        <a:ln w="12700" cap="flat" cmpd="sng" algn="ctr">
          <a:solidFill>
            <a:schemeClr val="accent6">
              <a:alpha val="90000"/>
            </a:schemeClr>
          </a:solidFill>
          <a:prstDash val="solid"/>
          <a:miter lim="800000"/>
          <a:tailEnd type="none" w="lg" len="lg"/>
        </a:ln>
        <a:effectLst/>
      </dsp:spPr>
      <dsp:style>
        <a:lnRef idx="2">
          <a:scrgbClr r="0" g="0" b="0"/>
        </a:lnRef>
        <a:fillRef idx="1">
          <a:scrgbClr r="0" g="0" b="0"/>
        </a:fillRef>
        <a:effectRef idx="0">
          <a:scrgbClr r="0" g="0" b="0"/>
        </a:effectRef>
        <a:fontRef idx="minor"/>
      </dsp:style>
    </dsp:sp>
    <dsp:sp modelId="{C94B8FD8-D6AD-BB49-AA89-D471BAEAFFD0}">
      <dsp:nvSpPr>
        <dsp:cNvPr id="0" name=""/>
        <dsp:cNvSpPr/>
      </dsp:nvSpPr>
      <dsp:spPr>
        <a:xfrm>
          <a:off x="444753" y="2658203"/>
          <a:ext cx="1938461" cy="561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444753" y="2658203"/>
        <a:ext cx="1938461" cy="561293"/>
      </dsp:txXfrm>
    </dsp:sp>
    <dsp:sp modelId="{0DDFB2C2-69BA-5245-B181-E8FF76E3EF02}">
      <dsp:nvSpPr>
        <dsp:cNvPr id="0" name=""/>
        <dsp:cNvSpPr/>
      </dsp:nvSpPr>
      <dsp:spPr>
        <a:xfrm>
          <a:off x="8" y="808681"/>
          <a:ext cx="2819536" cy="718970"/>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l" defTabSz="622300">
            <a:lnSpc>
              <a:spcPct val="90000"/>
            </a:lnSpc>
            <a:spcBef>
              <a:spcPct val="0"/>
            </a:spcBef>
            <a:spcAft>
              <a:spcPct val="35000"/>
            </a:spcAft>
            <a:buNone/>
          </a:pPr>
          <a:r>
            <a:rPr lang="en-US" sz="1400" b="1" i="0" kern="1200" cap="all" baseline="0">
              <a:solidFill>
                <a:schemeClr val="accent1">
                  <a:lumMod val="60000"/>
                  <a:lumOff val="40000"/>
                </a:schemeClr>
              </a:solidFill>
              <a:latin typeface="Avenir Next LT Pro" panose="020B0504020202020204" pitchFamily="34" charset="77"/>
            </a:rPr>
            <a:t>listen to(self, song_id)</a:t>
          </a:r>
        </a:p>
        <a:p>
          <a:pPr marL="0" lvl="0" indent="0" algn="l" defTabSz="622300">
            <a:lnSpc>
              <a:spcPct val="90000"/>
            </a:lnSpc>
            <a:spcBef>
              <a:spcPct val="0"/>
            </a:spcBef>
            <a:spcAft>
              <a:spcPct val="35000"/>
            </a:spcAft>
            <a:buNone/>
          </a:pPr>
          <a:r>
            <a:rPr lang="en-US" sz="1400" b="1" i="0" kern="1200" cap="all" baseline="0">
              <a:solidFill>
                <a:schemeClr val="accent1">
                  <a:lumMod val="60000"/>
                  <a:lumOff val="40000"/>
                </a:schemeClr>
              </a:solidFill>
              <a:latin typeface="Avenir Next LT Pro" panose="020B0504020202020204" pitchFamily="34" charset="77"/>
            </a:rPr>
            <a:t> -&gt; None</a:t>
          </a:r>
        </a:p>
      </dsp:txBody>
      <dsp:txXfrm>
        <a:off x="35105" y="843778"/>
        <a:ext cx="2749342" cy="648776"/>
      </dsp:txXfrm>
    </dsp:sp>
    <dsp:sp modelId="{D4176B51-7D2A-D84B-8394-4CC6EB449875}">
      <dsp:nvSpPr>
        <dsp:cNvPr id="0" name=""/>
        <dsp:cNvSpPr/>
      </dsp:nvSpPr>
      <dsp:spPr>
        <a:xfrm>
          <a:off x="1413984" y="1530649"/>
          <a:ext cx="0" cy="943767"/>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B3B1B9AF-1AFD-6C46-A314-9777A91EE92C}">
      <dsp:nvSpPr>
        <dsp:cNvPr id="0" name=""/>
        <dsp:cNvSpPr/>
      </dsp:nvSpPr>
      <dsp:spPr>
        <a:xfrm>
          <a:off x="2281721" y="1758224"/>
          <a:ext cx="1938461" cy="561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2281721" y="1758224"/>
        <a:ext cx="1938461" cy="561293"/>
      </dsp:txXfrm>
    </dsp:sp>
    <dsp:sp modelId="{E3CA6320-2FBC-5749-97E8-5A6465685351}">
      <dsp:nvSpPr>
        <dsp:cNvPr id="0" name=""/>
        <dsp:cNvSpPr/>
      </dsp:nvSpPr>
      <dsp:spPr>
        <a:xfrm>
          <a:off x="1360804" y="2455823"/>
          <a:ext cx="106360" cy="106360"/>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20584D-AC02-2741-BBF8-549C5189F680}">
      <dsp:nvSpPr>
        <dsp:cNvPr id="0" name=""/>
        <dsp:cNvSpPr/>
      </dsp:nvSpPr>
      <dsp:spPr>
        <a:xfrm>
          <a:off x="1898577" y="3486483"/>
          <a:ext cx="2704748" cy="479808"/>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l" defTabSz="622300">
            <a:lnSpc>
              <a:spcPct val="90000"/>
            </a:lnSpc>
            <a:spcBef>
              <a:spcPct val="0"/>
            </a:spcBef>
            <a:spcAft>
              <a:spcPct val="35000"/>
            </a:spcAft>
            <a:buNone/>
          </a:pPr>
          <a:r>
            <a:rPr lang="fr-FR" sz="1400" b="1" i="0" kern="1200" cap="all" baseline="0">
              <a:solidFill>
                <a:srgbClr val="01E100">
                  <a:lumMod val="60000"/>
                  <a:lumOff val="40000"/>
                </a:srgbClr>
              </a:solidFill>
              <a:latin typeface="Avenir Next LT Pro" panose="020B0504020202020204" pitchFamily="34" charset="77"/>
              <a:ea typeface="+mn-ea"/>
              <a:cs typeface="+mn-cs"/>
            </a:rPr>
            <a:t>add_genre(self, genre)</a:t>
          </a:r>
          <a:endParaRPr lang="en-US" sz="1400" b="1" i="0" kern="1200" cap="all" baseline="0">
            <a:solidFill>
              <a:srgbClr val="01E100">
                <a:lumMod val="60000"/>
                <a:lumOff val="40000"/>
              </a:srgbClr>
            </a:solidFill>
            <a:latin typeface="Avenir Next LT Pro" panose="020B0504020202020204" pitchFamily="34" charset="77"/>
            <a:ea typeface="+mn-ea"/>
            <a:cs typeface="+mn-cs"/>
          </a:endParaRPr>
        </a:p>
      </dsp:txBody>
      <dsp:txXfrm>
        <a:off x="1921999" y="3509905"/>
        <a:ext cx="2657904" cy="432964"/>
      </dsp:txXfrm>
    </dsp:sp>
    <dsp:sp modelId="{804DE16D-550B-7B42-91BB-DF65745A3939}">
      <dsp:nvSpPr>
        <dsp:cNvPr id="0" name=""/>
        <dsp:cNvSpPr/>
      </dsp:nvSpPr>
      <dsp:spPr>
        <a:xfrm>
          <a:off x="3250952" y="2503304"/>
          <a:ext cx="0" cy="943767"/>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4714E0B6-A727-1B4A-8B98-82A2C493EF07}">
      <dsp:nvSpPr>
        <dsp:cNvPr id="0" name=""/>
        <dsp:cNvSpPr/>
      </dsp:nvSpPr>
      <dsp:spPr>
        <a:xfrm>
          <a:off x="4118689" y="2675011"/>
          <a:ext cx="1938461" cy="558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4118689" y="2675011"/>
        <a:ext cx="1938461" cy="558648"/>
      </dsp:txXfrm>
    </dsp:sp>
    <dsp:sp modelId="{42CB1180-CC08-F140-A3C1-19205F4BA2AF}">
      <dsp:nvSpPr>
        <dsp:cNvPr id="0" name=""/>
        <dsp:cNvSpPr/>
      </dsp:nvSpPr>
      <dsp:spPr>
        <a:xfrm>
          <a:off x="3197772" y="2417143"/>
          <a:ext cx="106360" cy="106360"/>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BBF6E-5215-AC40-99E7-A8175839CED4}">
      <dsp:nvSpPr>
        <dsp:cNvPr id="0" name=""/>
        <dsp:cNvSpPr/>
      </dsp:nvSpPr>
      <dsp:spPr>
        <a:xfrm>
          <a:off x="3719564" y="612442"/>
          <a:ext cx="2819536" cy="900192"/>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i="0" kern="1200" cap="all" baseline="0">
              <a:solidFill>
                <a:schemeClr val="accent1">
                  <a:lumMod val="60000"/>
                  <a:lumOff val="40000"/>
                </a:schemeClr>
              </a:solidFill>
              <a:latin typeface="Avenir Next LT Pro" panose="020B0504020202020204" pitchFamily="34" charset="77"/>
            </a:rPr>
            <a:t>add_to_liked_songs(self, song_id: int) -&gt; None</a:t>
          </a:r>
          <a:endParaRPr lang="en-US" sz="1300" kern="1200"/>
        </a:p>
      </dsp:txBody>
      <dsp:txXfrm>
        <a:off x="3763508" y="656386"/>
        <a:ext cx="2731648" cy="812304"/>
      </dsp:txXfrm>
    </dsp:sp>
    <dsp:sp modelId="{6432520B-2042-154E-8025-F4330596560E}">
      <dsp:nvSpPr>
        <dsp:cNvPr id="0" name=""/>
        <dsp:cNvSpPr/>
      </dsp:nvSpPr>
      <dsp:spPr>
        <a:xfrm>
          <a:off x="5087920" y="1547458"/>
          <a:ext cx="0" cy="939320"/>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08A3DDDA-AA64-5D41-A360-7D30AF558572}">
      <dsp:nvSpPr>
        <dsp:cNvPr id="0" name=""/>
        <dsp:cNvSpPr/>
      </dsp:nvSpPr>
      <dsp:spPr>
        <a:xfrm>
          <a:off x="6067867" y="2053804"/>
          <a:ext cx="1938461" cy="327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6067867" y="2053804"/>
        <a:ext cx="1938461" cy="327505"/>
      </dsp:txXfrm>
    </dsp:sp>
    <dsp:sp modelId="{0E08EA7F-9ED3-2046-A205-1E9B12875CBE}">
      <dsp:nvSpPr>
        <dsp:cNvPr id="0" name=""/>
        <dsp:cNvSpPr/>
      </dsp:nvSpPr>
      <dsp:spPr>
        <a:xfrm>
          <a:off x="5034739" y="2472632"/>
          <a:ext cx="106360" cy="106360"/>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A011E2-8BB4-404E-921A-66FAE0B78D0C}">
      <dsp:nvSpPr>
        <dsp:cNvPr id="0" name=""/>
        <dsp:cNvSpPr/>
      </dsp:nvSpPr>
      <dsp:spPr>
        <a:xfrm>
          <a:off x="5662475" y="3241103"/>
          <a:ext cx="2929169" cy="846173"/>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l" defTabSz="622300">
            <a:lnSpc>
              <a:spcPct val="90000"/>
            </a:lnSpc>
            <a:spcBef>
              <a:spcPct val="0"/>
            </a:spcBef>
            <a:spcAft>
              <a:spcPct val="35000"/>
            </a:spcAft>
            <a:buNone/>
          </a:pPr>
          <a:r>
            <a:rPr lang="en-US" sz="1400" b="1" i="0" kern="1200" cap="all" baseline="0">
              <a:solidFill>
                <a:srgbClr val="01E100">
                  <a:lumMod val="60000"/>
                  <a:lumOff val="40000"/>
                </a:srgbClr>
              </a:solidFill>
              <a:latin typeface="Avenir Next LT Pro" panose="020B0504020202020204" pitchFamily="34" charset="77"/>
              <a:ea typeface="+mn-ea"/>
              <a:cs typeface="+mn-cs"/>
            </a:rPr>
            <a:t>liked_recommendation(</a:t>
          </a:r>
        </a:p>
        <a:p>
          <a:pPr marL="0" lvl="0" indent="0" algn="l" defTabSz="622300">
            <a:lnSpc>
              <a:spcPct val="90000"/>
            </a:lnSpc>
            <a:spcBef>
              <a:spcPct val="0"/>
            </a:spcBef>
            <a:spcAft>
              <a:spcPct val="35000"/>
            </a:spcAft>
            <a:buNone/>
          </a:pPr>
          <a:r>
            <a:rPr lang="en-US" sz="1400" b="1" i="0" kern="1200" cap="all" baseline="0">
              <a:solidFill>
                <a:srgbClr val="01E100">
                  <a:lumMod val="60000"/>
                  <a:lumOff val="40000"/>
                </a:srgbClr>
              </a:solidFill>
              <a:latin typeface="Avenir Next LT Pro" panose="020B0504020202020204" pitchFamily="34" charset="77"/>
              <a:ea typeface="+mn-ea"/>
              <a:cs typeface="+mn-cs"/>
            </a:rPr>
            <a:t>self) -&gt; DynamicArray</a:t>
          </a:r>
        </a:p>
      </dsp:txBody>
      <dsp:txXfrm>
        <a:off x="5703782" y="3282410"/>
        <a:ext cx="2846555" cy="763559"/>
      </dsp:txXfrm>
    </dsp:sp>
    <dsp:sp modelId="{C424932C-DC63-994F-AF5F-97BD86C7A4B0}">
      <dsp:nvSpPr>
        <dsp:cNvPr id="0" name=""/>
        <dsp:cNvSpPr/>
      </dsp:nvSpPr>
      <dsp:spPr>
        <a:xfrm>
          <a:off x="7025299" y="2550899"/>
          <a:ext cx="0" cy="550672"/>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9508108F-E299-4B42-999B-18201F22A133}">
      <dsp:nvSpPr>
        <dsp:cNvPr id="0" name=""/>
        <dsp:cNvSpPr/>
      </dsp:nvSpPr>
      <dsp:spPr>
        <a:xfrm>
          <a:off x="8206794" y="2668851"/>
          <a:ext cx="1938461" cy="56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8206794" y="2668851"/>
        <a:ext cx="1938461" cy="560632"/>
      </dsp:txXfrm>
    </dsp:sp>
    <dsp:sp modelId="{E9911E17-2AB7-F64A-8033-27BB491A02D5}">
      <dsp:nvSpPr>
        <dsp:cNvPr id="0" name=""/>
        <dsp:cNvSpPr/>
      </dsp:nvSpPr>
      <dsp:spPr>
        <a:xfrm>
          <a:off x="6983918" y="2443881"/>
          <a:ext cx="106360" cy="62059"/>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B94A3F-D9CC-7349-9711-454C01DAB74F}">
      <dsp:nvSpPr>
        <dsp:cNvPr id="0" name=""/>
        <dsp:cNvSpPr/>
      </dsp:nvSpPr>
      <dsp:spPr>
        <a:xfrm>
          <a:off x="7580724" y="607527"/>
          <a:ext cx="3199034" cy="883143"/>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i="0" kern="1200" cap="all" baseline="0">
              <a:solidFill>
                <a:srgbClr val="01E100">
                  <a:lumMod val="60000"/>
                  <a:lumOff val="40000"/>
                </a:srgbClr>
              </a:solidFill>
              <a:latin typeface="Avenir Next LT Pro" panose="020B0504020202020204" pitchFamily="34" charset="77"/>
              <a:ea typeface="+mn-ea"/>
              <a:cs typeface="+mn-cs"/>
            </a:rPr>
            <a:t>rate_song(self, song_id: int, rate: int) -&gt; None</a:t>
          </a:r>
        </a:p>
      </dsp:txBody>
      <dsp:txXfrm>
        <a:off x="7623835" y="650638"/>
        <a:ext cx="3112812" cy="796921"/>
      </dsp:txXfrm>
    </dsp:sp>
    <dsp:sp modelId="{7986FDDB-23A8-9743-B34A-BA63E192B525}">
      <dsp:nvSpPr>
        <dsp:cNvPr id="0" name=""/>
        <dsp:cNvSpPr/>
      </dsp:nvSpPr>
      <dsp:spPr>
        <a:xfrm>
          <a:off x="9176025" y="1541297"/>
          <a:ext cx="0" cy="942655"/>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093A3383-0E74-A44F-AF6C-FD7EF3514870}">
      <dsp:nvSpPr>
        <dsp:cNvPr id="0" name=""/>
        <dsp:cNvSpPr/>
      </dsp:nvSpPr>
      <dsp:spPr>
        <a:xfrm>
          <a:off x="9122845" y="2466493"/>
          <a:ext cx="106360" cy="106234"/>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5FF72-CB2C-A245-83D2-F06CC4F57320}">
      <dsp:nvSpPr>
        <dsp:cNvPr id="0" name=""/>
        <dsp:cNvSpPr/>
      </dsp:nvSpPr>
      <dsp:spPr>
        <a:xfrm>
          <a:off x="0" y="2483598"/>
          <a:ext cx="10779759" cy="0"/>
        </a:xfrm>
        <a:prstGeom prst="line">
          <a:avLst/>
        </a:prstGeom>
        <a:solidFill>
          <a:schemeClr val="accent5">
            <a:tint val="40000"/>
            <a:alpha val="90000"/>
            <a:hueOff val="0"/>
            <a:satOff val="0"/>
            <a:lumOff val="0"/>
            <a:alphaOff val="0"/>
          </a:schemeClr>
        </a:solidFill>
        <a:ln w="12700" cap="flat" cmpd="sng" algn="ctr">
          <a:solidFill>
            <a:schemeClr val="accent6">
              <a:alpha val="90000"/>
            </a:schemeClr>
          </a:solidFill>
          <a:prstDash val="solid"/>
          <a:miter lim="800000"/>
          <a:tailEnd type="none" w="lg" len="lg"/>
        </a:ln>
        <a:effectLst/>
      </dsp:spPr>
      <dsp:style>
        <a:lnRef idx="2">
          <a:scrgbClr r="0" g="0" b="0"/>
        </a:lnRef>
        <a:fillRef idx="1">
          <a:scrgbClr r="0" g="0" b="0"/>
        </a:fillRef>
        <a:effectRef idx="0">
          <a:scrgbClr r="0" g="0" b="0"/>
        </a:effectRef>
        <a:fontRef idx="minor"/>
      </dsp:style>
    </dsp:sp>
    <dsp:sp modelId="{C94B8FD8-D6AD-BB49-AA89-D471BAEAFFD0}">
      <dsp:nvSpPr>
        <dsp:cNvPr id="0" name=""/>
        <dsp:cNvSpPr/>
      </dsp:nvSpPr>
      <dsp:spPr>
        <a:xfrm>
          <a:off x="444753" y="2658203"/>
          <a:ext cx="1938461" cy="561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444753" y="2658203"/>
        <a:ext cx="1938461" cy="561293"/>
      </dsp:txXfrm>
    </dsp:sp>
    <dsp:sp modelId="{0DDFB2C2-69BA-5245-B181-E8FF76E3EF02}">
      <dsp:nvSpPr>
        <dsp:cNvPr id="0" name=""/>
        <dsp:cNvSpPr/>
      </dsp:nvSpPr>
      <dsp:spPr>
        <a:xfrm>
          <a:off x="8" y="808681"/>
          <a:ext cx="2819536" cy="718970"/>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l" defTabSz="622300">
            <a:lnSpc>
              <a:spcPct val="90000"/>
            </a:lnSpc>
            <a:spcBef>
              <a:spcPct val="0"/>
            </a:spcBef>
            <a:spcAft>
              <a:spcPct val="35000"/>
            </a:spcAft>
            <a:buNone/>
          </a:pPr>
          <a:r>
            <a:rPr lang="en-US" sz="1400" b="1" i="0" kern="1200" cap="all" baseline="0" dirty="0" err="1">
              <a:solidFill>
                <a:schemeClr val="accent1">
                  <a:lumMod val="60000"/>
                  <a:lumOff val="40000"/>
                </a:schemeClr>
              </a:solidFill>
              <a:latin typeface="Avenir Next LT Pro" panose="020B0504020202020204" pitchFamily="34" charset="77"/>
            </a:rPr>
            <a:t>Get_similar_songs</a:t>
          </a:r>
          <a:r>
            <a:rPr lang="en-US" sz="1400" b="1" i="0" kern="1200" cap="all" baseline="0" dirty="0">
              <a:solidFill>
                <a:schemeClr val="accent1">
                  <a:lumMod val="60000"/>
                  <a:lumOff val="40000"/>
                </a:schemeClr>
              </a:solidFill>
              <a:latin typeface="Avenir Next LT Pro" panose="020B0504020202020204" pitchFamily="34" charset="77"/>
            </a:rPr>
            <a:t>(self) -&gt; </a:t>
          </a:r>
          <a:r>
            <a:rPr lang="en-US" sz="1400" b="1" i="0" kern="1200" cap="all" baseline="0" dirty="0" err="1">
              <a:solidFill>
                <a:schemeClr val="accent1">
                  <a:lumMod val="60000"/>
                  <a:lumOff val="40000"/>
                </a:schemeClr>
              </a:solidFill>
              <a:latin typeface="Avenir Next LT Pro" panose="020B0504020202020204" pitchFamily="34" charset="77"/>
            </a:rPr>
            <a:t>DynamiArray</a:t>
          </a:r>
          <a:endParaRPr lang="en-US" sz="1400" b="1" i="0" kern="1200" cap="all" baseline="0" dirty="0">
            <a:solidFill>
              <a:schemeClr val="accent1">
                <a:lumMod val="60000"/>
                <a:lumOff val="40000"/>
              </a:schemeClr>
            </a:solidFill>
            <a:latin typeface="Avenir Next LT Pro" panose="020B0504020202020204" pitchFamily="34" charset="77"/>
          </a:endParaRPr>
        </a:p>
      </dsp:txBody>
      <dsp:txXfrm>
        <a:off x="35105" y="843778"/>
        <a:ext cx="2749342" cy="648776"/>
      </dsp:txXfrm>
    </dsp:sp>
    <dsp:sp modelId="{D4176B51-7D2A-D84B-8394-4CC6EB449875}">
      <dsp:nvSpPr>
        <dsp:cNvPr id="0" name=""/>
        <dsp:cNvSpPr/>
      </dsp:nvSpPr>
      <dsp:spPr>
        <a:xfrm>
          <a:off x="1413984" y="1530649"/>
          <a:ext cx="0" cy="943767"/>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B3B1B9AF-1AFD-6C46-A314-9777A91EE92C}">
      <dsp:nvSpPr>
        <dsp:cNvPr id="0" name=""/>
        <dsp:cNvSpPr/>
      </dsp:nvSpPr>
      <dsp:spPr>
        <a:xfrm>
          <a:off x="2281721" y="1758224"/>
          <a:ext cx="1938461" cy="561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2281721" y="1758224"/>
        <a:ext cx="1938461" cy="561293"/>
      </dsp:txXfrm>
    </dsp:sp>
    <dsp:sp modelId="{E3CA6320-2FBC-5749-97E8-5A6465685351}">
      <dsp:nvSpPr>
        <dsp:cNvPr id="0" name=""/>
        <dsp:cNvSpPr/>
      </dsp:nvSpPr>
      <dsp:spPr>
        <a:xfrm>
          <a:off x="1360804" y="2455823"/>
          <a:ext cx="106360" cy="106360"/>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20584D-AC02-2741-BBF8-549C5189F680}">
      <dsp:nvSpPr>
        <dsp:cNvPr id="0" name=""/>
        <dsp:cNvSpPr/>
      </dsp:nvSpPr>
      <dsp:spPr>
        <a:xfrm>
          <a:off x="1898577" y="3486483"/>
          <a:ext cx="2704748" cy="479808"/>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l" defTabSz="622300">
            <a:lnSpc>
              <a:spcPct val="90000"/>
            </a:lnSpc>
            <a:spcBef>
              <a:spcPct val="0"/>
            </a:spcBef>
            <a:spcAft>
              <a:spcPct val="35000"/>
            </a:spcAft>
            <a:buNone/>
          </a:pPr>
          <a:r>
            <a:rPr lang="fr-FR" sz="1400" b="1" i="0" kern="1200" cap="all" baseline="0" dirty="0" err="1">
              <a:solidFill>
                <a:srgbClr val="01E100">
                  <a:lumMod val="60000"/>
                  <a:lumOff val="40000"/>
                </a:srgbClr>
              </a:solidFill>
              <a:latin typeface="Avenir Next LT Pro" panose="020B0504020202020204" pitchFamily="34" charset="77"/>
              <a:ea typeface="+mn-ea"/>
              <a:cs typeface="+mn-cs"/>
            </a:rPr>
            <a:t>Get_song_id</a:t>
          </a:r>
          <a:r>
            <a:rPr lang="fr-FR" sz="1400" b="1" i="0" kern="1200" cap="all" baseline="0" dirty="0">
              <a:solidFill>
                <a:srgbClr val="01E100">
                  <a:lumMod val="60000"/>
                  <a:lumOff val="40000"/>
                </a:srgbClr>
              </a:solidFill>
              <a:latin typeface="Avenir Next LT Pro" panose="020B0504020202020204" pitchFamily="34" charset="77"/>
              <a:ea typeface="+mn-ea"/>
              <a:cs typeface="+mn-cs"/>
            </a:rPr>
            <a:t>(self)</a:t>
          </a:r>
          <a:endParaRPr lang="en-US" sz="1400" b="1" i="0" kern="1200" cap="all" baseline="0" dirty="0">
            <a:solidFill>
              <a:srgbClr val="01E100">
                <a:lumMod val="60000"/>
                <a:lumOff val="40000"/>
              </a:srgbClr>
            </a:solidFill>
            <a:latin typeface="Avenir Next LT Pro" panose="020B0504020202020204" pitchFamily="34" charset="77"/>
            <a:ea typeface="+mn-ea"/>
            <a:cs typeface="+mn-cs"/>
          </a:endParaRPr>
        </a:p>
      </dsp:txBody>
      <dsp:txXfrm>
        <a:off x="1921999" y="3509905"/>
        <a:ext cx="2657904" cy="432964"/>
      </dsp:txXfrm>
    </dsp:sp>
    <dsp:sp modelId="{804DE16D-550B-7B42-91BB-DF65745A3939}">
      <dsp:nvSpPr>
        <dsp:cNvPr id="0" name=""/>
        <dsp:cNvSpPr/>
      </dsp:nvSpPr>
      <dsp:spPr>
        <a:xfrm>
          <a:off x="3250952" y="2503304"/>
          <a:ext cx="0" cy="943767"/>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4714E0B6-A727-1B4A-8B98-82A2C493EF07}">
      <dsp:nvSpPr>
        <dsp:cNvPr id="0" name=""/>
        <dsp:cNvSpPr/>
      </dsp:nvSpPr>
      <dsp:spPr>
        <a:xfrm>
          <a:off x="4118689" y="2675011"/>
          <a:ext cx="1938461" cy="558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4118689" y="2675011"/>
        <a:ext cx="1938461" cy="558648"/>
      </dsp:txXfrm>
    </dsp:sp>
    <dsp:sp modelId="{42CB1180-CC08-F140-A3C1-19205F4BA2AF}">
      <dsp:nvSpPr>
        <dsp:cNvPr id="0" name=""/>
        <dsp:cNvSpPr/>
      </dsp:nvSpPr>
      <dsp:spPr>
        <a:xfrm>
          <a:off x="3197772" y="2417143"/>
          <a:ext cx="106360" cy="106360"/>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BBF6E-5215-AC40-99E7-A8175839CED4}">
      <dsp:nvSpPr>
        <dsp:cNvPr id="0" name=""/>
        <dsp:cNvSpPr/>
      </dsp:nvSpPr>
      <dsp:spPr>
        <a:xfrm>
          <a:off x="3719564" y="612442"/>
          <a:ext cx="2819536" cy="900192"/>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1" i="0" kern="1200" cap="all" baseline="0" dirty="0" err="1">
              <a:solidFill>
                <a:schemeClr val="accent1">
                  <a:lumMod val="60000"/>
                  <a:lumOff val="40000"/>
                </a:schemeClr>
              </a:solidFill>
              <a:latin typeface="Avenir Next LT Pro" panose="020B0504020202020204" pitchFamily="34" charset="77"/>
            </a:rPr>
            <a:t>Get_same_genre_songs</a:t>
          </a:r>
          <a:r>
            <a:rPr lang="en-US" sz="1200" b="1" i="0" kern="1200" cap="all" baseline="0" dirty="0">
              <a:solidFill>
                <a:schemeClr val="accent1">
                  <a:lumMod val="60000"/>
                  <a:lumOff val="40000"/>
                </a:schemeClr>
              </a:solidFill>
              <a:latin typeface="Avenir Next LT Pro" panose="020B0504020202020204" pitchFamily="34" charset="77"/>
            </a:rPr>
            <a:t>(self) -&gt; None</a:t>
          </a:r>
          <a:endParaRPr lang="en-US" sz="1200" kern="1200" dirty="0"/>
        </a:p>
      </dsp:txBody>
      <dsp:txXfrm>
        <a:off x="3763508" y="656386"/>
        <a:ext cx="2731648" cy="812304"/>
      </dsp:txXfrm>
    </dsp:sp>
    <dsp:sp modelId="{6432520B-2042-154E-8025-F4330596560E}">
      <dsp:nvSpPr>
        <dsp:cNvPr id="0" name=""/>
        <dsp:cNvSpPr/>
      </dsp:nvSpPr>
      <dsp:spPr>
        <a:xfrm>
          <a:off x="5087920" y="1547458"/>
          <a:ext cx="0" cy="939320"/>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08A3DDDA-AA64-5D41-A360-7D30AF558572}">
      <dsp:nvSpPr>
        <dsp:cNvPr id="0" name=""/>
        <dsp:cNvSpPr/>
      </dsp:nvSpPr>
      <dsp:spPr>
        <a:xfrm>
          <a:off x="6067867" y="2055835"/>
          <a:ext cx="1938461" cy="32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6067867" y="2055835"/>
        <a:ext cx="1938461" cy="327537"/>
      </dsp:txXfrm>
    </dsp:sp>
    <dsp:sp modelId="{0E08EA7F-9ED3-2046-A205-1E9B12875CBE}">
      <dsp:nvSpPr>
        <dsp:cNvPr id="0" name=""/>
        <dsp:cNvSpPr/>
      </dsp:nvSpPr>
      <dsp:spPr>
        <a:xfrm>
          <a:off x="5034739" y="2472632"/>
          <a:ext cx="106360" cy="106360"/>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A011E2-8BB4-404E-921A-66FAE0B78D0C}">
      <dsp:nvSpPr>
        <dsp:cNvPr id="0" name=""/>
        <dsp:cNvSpPr/>
      </dsp:nvSpPr>
      <dsp:spPr>
        <a:xfrm>
          <a:off x="5546366" y="3134165"/>
          <a:ext cx="2929169" cy="520773"/>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l" defTabSz="622300">
            <a:lnSpc>
              <a:spcPct val="90000"/>
            </a:lnSpc>
            <a:spcBef>
              <a:spcPct val="0"/>
            </a:spcBef>
            <a:spcAft>
              <a:spcPct val="35000"/>
            </a:spcAft>
            <a:buNone/>
          </a:pPr>
          <a:endParaRPr lang="en-US" sz="1400" b="1" i="0" kern="1200" cap="all" baseline="0" dirty="0">
            <a:solidFill>
              <a:srgbClr val="01E100">
                <a:lumMod val="60000"/>
                <a:lumOff val="40000"/>
              </a:srgbClr>
            </a:solidFill>
            <a:latin typeface="Avenir Next LT Pro" panose="020B0504020202020204" pitchFamily="34" charset="77"/>
            <a:ea typeface="+mn-ea"/>
            <a:cs typeface="+mn-cs"/>
          </a:endParaRPr>
        </a:p>
      </dsp:txBody>
      <dsp:txXfrm>
        <a:off x="5571788" y="3159587"/>
        <a:ext cx="2878325" cy="469929"/>
      </dsp:txXfrm>
    </dsp:sp>
    <dsp:sp modelId="{C424932C-DC63-994F-AF5F-97BD86C7A4B0}">
      <dsp:nvSpPr>
        <dsp:cNvPr id="0" name=""/>
        <dsp:cNvSpPr/>
      </dsp:nvSpPr>
      <dsp:spPr>
        <a:xfrm>
          <a:off x="7025299" y="2552905"/>
          <a:ext cx="0" cy="550727"/>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9508108F-E299-4B42-999B-18201F22A133}">
      <dsp:nvSpPr>
        <dsp:cNvPr id="0" name=""/>
        <dsp:cNvSpPr/>
      </dsp:nvSpPr>
      <dsp:spPr>
        <a:xfrm>
          <a:off x="8206794" y="2668808"/>
          <a:ext cx="1938461" cy="560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endParaRPr lang="en-US" sz="1400" b="1" i="0" kern="1200" cap="none" baseline="0">
            <a:solidFill>
              <a:schemeClr val="bg1"/>
            </a:solidFill>
            <a:latin typeface="Avenir Next LT Pro" panose="020B0504020202020204" pitchFamily="34" charset="77"/>
          </a:endParaRPr>
        </a:p>
      </dsp:txBody>
      <dsp:txXfrm>
        <a:off x="8206794" y="2668808"/>
        <a:ext cx="1938461" cy="560641"/>
      </dsp:txXfrm>
    </dsp:sp>
    <dsp:sp modelId="{E9911E17-2AB7-F64A-8033-27BB491A02D5}">
      <dsp:nvSpPr>
        <dsp:cNvPr id="0" name=""/>
        <dsp:cNvSpPr/>
      </dsp:nvSpPr>
      <dsp:spPr>
        <a:xfrm>
          <a:off x="6983918" y="2445876"/>
          <a:ext cx="106360" cy="6206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B94A3F-D9CC-7349-9711-454C01DAB74F}">
      <dsp:nvSpPr>
        <dsp:cNvPr id="0" name=""/>
        <dsp:cNvSpPr/>
      </dsp:nvSpPr>
      <dsp:spPr>
        <a:xfrm>
          <a:off x="7580724" y="635765"/>
          <a:ext cx="3199034" cy="856396"/>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i="0" kern="1200" cap="all" baseline="0" dirty="0" err="1">
              <a:solidFill>
                <a:srgbClr val="01E100">
                  <a:lumMod val="60000"/>
                  <a:lumOff val="40000"/>
                </a:srgbClr>
              </a:solidFill>
              <a:latin typeface="Avenir Next LT Pro" panose="020B0504020202020204" pitchFamily="34" charset="77"/>
              <a:ea typeface="+mn-ea"/>
              <a:cs typeface="+mn-cs"/>
            </a:rPr>
            <a:t>Get_same_artist_songs</a:t>
          </a:r>
          <a:r>
            <a:rPr lang="en-US" sz="1300" b="1" i="0" kern="1200" cap="all" baseline="0" dirty="0">
              <a:solidFill>
                <a:srgbClr val="01E100">
                  <a:lumMod val="60000"/>
                  <a:lumOff val="40000"/>
                </a:srgbClr>
              </a:solidFill>
              <a:latin typeface="Avenir Next LT Pro" panose="020B0504020202020204" pitchFamily="34" charset="77"/>
              <a:ea typeface="+mn-ea"/>
              <a:cs typeface="+mn-cs"/>
            </a:rPr>
            <a:t>(self) -&gt; None</a:t>
          </a:r>
        </a:p>
      </dsp:txBody>
      <dsp:txXfrm>
        <a:off x="7622530" y="677571"/>
        <a:ext cx="3115422" cy="772784"/>
      </dsp:txXfrm>
    </dsp:sp>
    <dsp:sp modelId="{7986FDDB-23A8-9743-B34A-BA63E192B525}">
      <dsp:nvSpPr>
        <dsp:cNvPr id="0" name=""/>
        <dsp:cNvSpPr/>
      </dsp:nvSpPr>
      <dsp:spPr>
        <a:xfrm>
          <a:off x="9176025" y="1541255"/>
          <a:ext cx="0" cy="942671"/>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093A3383-0E74-A44F-AF6C-FD7EF3514870}">
      <dsp:nvSpPr>
        <dsp:cNvPr id="0" name=""/>
        <dsp:cNvSpPr/>
      </dsp:nvSpPr>
      <dsp:spPr>
        <a:xfrm>
          <a:off x="9122845" y="2466450"/>
          <a:ext cx="106360" cy="106236"/>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23981-D528-8441-BA94-5A107D41BF3E}" type="datetimeFigureOut">
              <a:rPr lang="en-US" smtClean="0"/>
              <a:t>5/29/2023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6A7D6-C9DC-7448-9C36-57C44A4BBE7E}" type="slidenum">
              <a:rPr lang="en-US" smtClean="0"/>
              <a:t>‹#›</a:t>
            </a:fld>
            <a:endParaRPr lang="en-US"/>
          </a:p>
        </p:txBody>
      </p:sp>
    </p:spTree>
    <p:extLst>
      <p:ext uri="{BB962C8B-B14F-4D97-AF65-F5344CB8AC3E}">
        <p14:creationId xmlns:p14="http://schemas.microsoft.com/office/powerpoint/2010/main" val="333126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The </a:t>
            </a:r>
            <a:r>
              <a:rPr lang="en-US" err="1"/>
              <a:t>listen_to</a:t>
            </a:r>
            <a:r>
              <a:rPr lang="en-US" b="0" i="0">
                <a:solidFill>
                  <a:srgbClr val="D1D5DB"/>
                </a:solidFill>
                <a:effectLst/>
                <a:latin typeface="Söhne"/>
              </a:rPr>
              <a:t> function contributes to building the user's listening history, which can later be used as input for the recommendation algorithm.</a:t>
            </a:r>
          </a:p>
          <a:p>
            <a:r>
              <a:rPr lang="en-US" b="0" i="0">
                <a:solidFill>
                  <a:srgbClr val="D1D5DB"/>
                </a:solidFill>
                <a:effectLst/>
                <a:latin typeface="Söhne"/>
              </a:rPr>
              <a:t>By keeping track of the user's liked songs and incorporating the user's ratings  we can leverage this information to improve the accuracy of the recommendations.</a:t>
            </a:r>
          </a:p>
          <a:p>
            <a:endParaRPr lang="en-US" b="0" i="0">
              <a:solidFill>
                <a:srgbClr val="D1D5DB"/>
              </a:solidFill>
              <a:effectLst/>
              <a:latin typeface="Söhne"/>
            </a:endParaRPr>
          </a:p>
          <a:p>
            <a:endParaRPr lang="en-US"/>
          </a:p>
        </p:txBody>
      </p:sp>
      <p:sp>
        <p:nvSpPr>
          <p:cNvPr id="4" name="Slide Number Placeholder 3"/>
          <p:cNvSpPr>
            <a:spLocks noGrp="1"/>
          </p:cNvSpPr>
          <p:nvPr>
            <p:ph type="sldNum" sz="quarter" idx="5"/>
          </p:nvPr>
        </p:nvSpPr>
        <p:spPr/>
        <p:txBody>
          <a:bodyPr/>
          <a:lstStyle/>
          <a:p>
            <a:fld id="{F206A7D6-C9DC-7448-9C36-57C44A4BBE7E}" type="slidenum">
              <a:rPr lang="en-US" smtClean="0"/>
              <a:t>12</a:t>
            </a:fld>
            <a:endParaRPr lang="en-US"/>
          </a:p>
        </p:txBody>
      </p:sp>
    </p:spTree>
    <p:extLst>
      <p:ext uri="{BB962C8B-B14F-4D97-AF65-F5344CB8AC3E}">
        <p14:creationId xmlns:p14="http://schemas.microsoft.com/office/powerpoint/2010/main" val="144132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The </a:t>
            </a:r>
            <a:r>
              <a:rPr lang="en-US" err="1"/>
              <a:t>listen_to</a:t>
            </a:r>
            <a:r>
              <a:rPr lang="en-US" b="0" i="0">
                <a:solidFill>
                  <a:srgbClr val="D1D5DB"/>
                </a:solidFill>
                <a:effectLst/>
                <a:latin typeface="Söhne"/>
              </a:rPr>
              <a:t> function contributes to building the user's listening history, which can later be used as input for the recommendation algorithm.</a:t>
            </a:r>
          </a:p>
          <a:p>
            <a:r>
              <a:rPr lang="en-US" b="0" i="0">
                <a:solidFill>
                  <a:srgbClr val="D1D5DB"/>
                </a:solidFill>
                <a:effectLst/>
                <a:latin typeface="Söhne"/>
              </a:rPr>
              <a:t>By keeping track of the user's liked songs and incorporating the user's ratings  we can leverage this information to improve the accuracy of the recommendations.</a:t>
            </a:r>
          </a:p>
          <a:p>
            <a:endParaRPr lang="en-US" b="0" i="0">
              <a:solidFill>
                <a:srgbClr val="D1D5DB"/>
              </a:solidFill>
              <a:effectLst/>
              <a:latin typeface="Söhne"/>
            </a:endParaRPr>
          </a:p>
          <a:p>
            <a:endParaRPr lang="en-US"/>
          </a:p>
        </p:txBody>
      </p:sp>
      <p:sp>
        <p:nvSpPr>
          <p:cNvPr id="4" name="Slide Number Placeholder 3"/>
          <p:cNvSpPr>
            <a:spLocks noGrp="1"/>
          </p:cNvSpPr>
          <p:nvPr>
            <p:ph type="sldNum" sz="quarter" idx="5"/>
          </p:nvPr>
        </p:nvSpPr>
        <p:spPr/>
        <p:txBody>
          <a:bodyPr/>
          <a:lstStyle/>
          <a:p>
            <a:fld id="{F206A7D6-C9DC-7448-9C36-57C44A4BBE7E}" type="slidenum">
              <a:rPr lang="en-US" smtClean="0"/>
              <a:t>15</a:t>
            </a:fld>
            <a:endParaRPr lang="en-US"/>
          </a:p>
        </p:txBody>
      </p:sp>
    </p:spTree>
    <p:extLst>
      <p:ext uri="{BB962C8B-B14F-4D97-AF65-F5344CB8AC3E}">
        <p14:creationId xmlns:p14="http://schemas.microsoft.com/office/powerpoint/2010/main" val="3510221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6.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7.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517904" y="2761488"/>
            <a:ext cx="5943600" cy="1371600"/>
          </a:xfrm>
        </p:spPr>
        <p:txBody>
          <a:bodyPr/>
          <a:lstStyle>
            <a:lvl1pPr algn="ctr">
              <a:defRPr sz="10000" spc="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438912" y="2971800"/>
            <a:ext cx="5943600" cy="914400"/>
          </a:xfrm>
        </p:spPr>
        <p:txBody>
          <a:bodyPr>
            <a:noAutofit/>
          </a:bodyPr>
          <a:lstStyle>
            <a:lvl1pPr marL="0" indent="0" algn="ctr">
              <a:buNone/>
              <a:defRPr sz="4800" cap="all" spc="3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grpSp>
        <p:nvGrpSpPr>
          <p:cNvPr id="9" name="Group 8">
            <a:extLst>
              <a:ext uri="{FF2B5EF4-FFF2-40B4-BE49-F238E27FC236}">
                <a16:creationId xmlns:a16="http://schemas.microsoft.com/office/drawing/2014/main" id="{A8FA56EA-2F0F-2345-6F77-1022E72CCF2B}"/>
              </a:ext>
            </a:extLst>
          </p:cNvPr>
          <p:cNvGrpSpPr/>
          <p:nvPr userDrawn="1"/>
        </p:nvGrpSpPr>
        <p:grpSpPr>
          <a:xfrm>
            <a:off x="3406408" y="2128565"/>
            <a:ext cx="1146629" cy="440375"/>
            <a:chOff x="3409326" y="1821260"/>
            <a:chExt cx="1146629" cy="440375"/>
          </a:xfrm>
        </p:grpSpPr>
        <p:grpSp>
          <p:nvGrpSpPr>
            <p:cNvPr id="10" name="Group 9">
              <a:extLst>
                <a:ext uri="{FF2B5EF4-FFF2-40B4-BE49-F238E27FC236}">
                  <a16:creationId xmlns:a16="http://schemas.microsoft.com/office/drawing/2014/main" id="{B1400D68-7689-0C5C-EAA3-CF9C6FF8E61A}"/>
                </a:ext>
              </a:extLst>
            </p:cNvPr>
            <p:cNvGrpSpPr/>
            <p:nvPr/>
          </p:nvGrpSpPr>
          <p:grpSpPr>
            <a:xfrm>
              <a:off x="4425326" y="1821260"/>
              <a:ext cx="130629" cy="118571"/>
              <a:chOff x="6030685" y="1226904"/>
              <a:chExt cx="130629" cy="118571"/>
            </a:xfrm>
          </p:grpSpPr>
          <p:cxnSp>
            <p:nvCxnSpPr>
              <p:cNvPr id="19" name="Straight Connector 18">
                <a:extLst>
                  <a:ext uri="{FF2B5EF4-FFF2-40B4-BE49-F238E27FC236}">
                    <a16:creationId xmlns:a16="http://schemas.microsoft.com/office/drawing/2014/main" id="{49429E64-26A9-B0CC-BFF2-27AD5A789E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A6BAD5-82C7-F2DC-3659-5DD993194FEE}"/>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F06D73C-4B5C-A3BA-99D8-0B067962397E}"/>
                </a:ext>
              </a:extLst>
            </p:cNvPr>
            <p:cNvGrpSpPr/>
            <p:nvPr/>
          </p:nvGrpSpPr>
          <p:grpSpPr>
            <a:xfrm>
              <a:off x="3917326" y="2143064"/>
              <a:ext cx="130629" cy="118571"/>
              <a:chOff x="6030685" y="1226904"/>
              <a:chExt cx="130629" cy="118571"/>
            </a:xfrm>
          </p:grpSpPr>
          <p:cxnSp>
            <p:nvCxnSpPr>
              <p:cNvPr id="17" name="Straight Connector 16">
                <a:extLst>
                  <a:ext uri="{FF2B5EF4-FFF2-40B4-BE49-F238E27FC236}">
                    <a16:creationId xmlns:a16="http://schemas.microsoft.com/office/drawing/2014/main" id="{84F2FA2F-53EB-059F-7A26-D3CAEEFBEF2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88C912-8C3C-DC27-5693-73002FC274B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323EA8C-2060-2579-C5BD-9E0460BCCD45}"/>
                </a:ext>
              </a:extLst>
            </p:cNvPr>
            <p:cNvGrpSpPr/>
            <p:nvPr/>
          </p:nvGrpSpPr>
          <p:grpSpPr>
            <a:xfrm>
              <a:off x="3409326" y="2143064"/>
              <a:ext cx="130629" cy="118571"/>
              <a:chOff x="6030685" y="1226904"/>
              <a:chExt cx="130629" cy="118571"/>
            </a:xfrm>
          </p:grpSpPr>
          <p:cxnSp>
            <p:nvCxnSpPr>
              <p:cNvPr id="15" name="Straight Connector 14">
                <a:extLst>
                  <a:ext uri="{FF2B5EF4-FFF2-40B4-BE49-F238E27FC236}">
                    <a16:creationId xmlns:a16="http://schemas.microsoft.com/office/drawing/2014/main" id="{1601E706-13BD-7C48-4796-4BD33977604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659536-CFDB-9825-C767-F5488D955B1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1" name="Freeform 7">
            <a:extLst>
              <a:ext uri="{FF2B5EF4-FFF2-40B4-BE49-F238E27FC236}">
                <a16:creationId xmlns:a16="http://schemas.microsoft.com/office/drawing/2014/main" id="{90B57A39-5CA9-6984-B2C3-DD047B7FA4E0}"/>
              </a:ext>
            </a:extLst>
          </p:cNvPr>
          <p:cNvSpPr/>
          <p:nvPr userDrawn="1"/>
        </p:nvSpPr>
        <p:spPr>
          <a:xfrm>
            <a:off x="4047956" y="4289060"/>
            <a:ext cx="8144044" cy="2127238"/>
          </a:xfrm>
          <a:custGeom>
            <a:avLst/>
            <a:gdLst>
              <a:gd name="connsiteX0" fmla="*/ 6578117 w 7638328"/>
              <a:gd name="connsiteY0" fmla="*/ 1734 h 2997056"/>
              <a:gd name="connsiteX1" fmla="*/ 7326873 w 7638328"/>
              <a:gd name="connsiteY1" fmla="*/ 43227 h 2997056"/>
              <a:gd name="connsiteX2" fmla="*/ 7638328 w 7638328"/>
              <a:gd name="connsiteY2" fmla="*/ 81031 h 2997056"/>
              <a:gd name="connsiteX3" fmla="*/ 7638328 w 7638328"/>
              <a:gd name="connsiteY3" fmla="*/ 2119497 h 2997056"/>
              <a:gd name="connsiteX4" fmla="*/ 7623721 w 7638328"/>
              <a:gd name="connsiteY4" fmla="*/ 2125742 h 2997056"/>
              <a:gd name="connsiteX5" fmla="*/ 4762943 w 7638328"/>
              <a:gd name="connsiteY5" fmla="*/ 2847921 h 2997056"/>
              <a:gd name="connsiteX6" fmla="*/ 4126 w 7638328"/>
              <a:gd name="connsiteY6" fmla="*/ 2149446 h 2997056"/>
              <a:gd name="connsiteX7" fmla="*/ 4378251 w 7638328"/>
              <a:gd name="connsiteY7" fmla="*/ 149135 h 2997056"/>
              <a:gd name="connsiteX8" fmla="*/ 6578117 w 7638328"/>
              <a:gd name="connsiteY8" fmla="*/ 1734 h 299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8328" h="2997056">
                <a:moveTo>
                  <a:pt x="6578117" y="1734"/>
                </a:moveTo>
                <a:cubicBezTo>
                  <a:pt x="6842855" y="6388"/>
                  <a:pt x="7093503" y="20375"/>
                  <a:pt x="7326873" y="43227"/>
                </a:cubicBezTo>
                <a:lnTo>
                  <a:pt x="7638328" y="81031"/>
                </a:lnTo>
                <a:lnTo>
                  <a:pt x="7638328" y="2119497"/>
                </a:lnTo>
                <a:lnTo>
                  <a:pt x="7623721" y="2125742"/>
                </a:lnTo>
                <a:cubicBezTo>
                  <a:pt x="6861804" y="2430757"/>
                  <a:pt x="5866315" y="2690644"/>
                  <a:pt x="4762943" y="2847921"/>
                </a:cubicBezTo>
                <a:cubicBezTo>
                  <a:pt x="2240951" y="3207413"/>
                  <a:pt x="110356" y="2894695"/>
                  <a:pt x="4126" y="2149446"/>
                </a:cubicBezTo>
                <a:cubicBezTo>
                  <a:pt x="-102104" y="1404197"/>
                  <a:pt x="1856259" y="508627"/>
                  <a:pt x="4378251" y="149135"/>
                </a:cubicBezTo>
                <a:cubicBezTo>
                  <a:pt x="5166374" y="36794"/>
                  <a:pt x="5916274" y="-9902"/>
                  <a:pt x="6578117" y="1734"/>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4767072" y="0"/>
            <a:ext cx="7424928" cy="6858000"/>
          </a:xfrm>
        </p:spPr>
        <p:txBody>
          <a:bodyPr anchor="ctr"/>
          <a:lstStyle>
            <a:lvl1pPr marL="0" indent="0" algn="ctr">
              <a:buNone/>
              <a:defRPr/>
            </a:lvl1pPr>
          </a:lstStyle>
          <a:p>
            <a:r>
              <a:rPr lang="en-US"/>
              <a:t>Click icon to add picture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6576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FA42F245-8B94-3071-61E5-2D55D85127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807F2BE8-60BC-B8A4-4F92-829AEC11868D}"/>
              </a:ext>
            </a:extLst>
          </p:cNvPr>
          <p:cNvSpPr/>
          <p:nvPr userDrawn="1"/>
        </p:nvSpPr>
        <p:spPr>
          <a:xfrm>
            <a:off x="0" y="0"/>
            <a:ext cx="5230368" cy="6858000"/>
          </a:xfrm>
          <a:prstGeom prst="rect">
            <a:avLst/>
          </a:prstGeom>
          <a:gradFill flip="none" rotWithShape="1">
            <a:gsLst>
              <a:gs pos="29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3">
                    <a:lumMod val="50000"/>
                  </a:schemeClr>
                </a:solidFill>
              </a:defRPr>
            </a:lvl1p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3">
                    <a:lumMod val="50000"/>
                  </a:schemeClr>
                </a:solidFill>
              </a:defRPr>
            </a:lvl1pPr>
          </a:lstStyle>
          <a:p>
            <a:r>
              <a:rPr lang="en-US"/>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066800" y="1143000"/>
            <a:ext cx="10058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8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914400" y="566928"/>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1737360"/>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914400" y="3246120"/>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4416552"/>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26C16257-ECAC-72BA-0B88-FAB56A3D94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11" name="Text Placeholder 10">
            <a:extLst>
              <a:ext uri="{FF2B5EF4-FFF2-40B4-BE49-F238E27FC236}">
                <a16:creationId xmlns:a16="http://schemas.microsoft.com/office/drawing/2014/main" id="{D6CA3B13-977B-EF50-715D-D5BDB2BDE1E5}"/>
              </a:ext>
            </a:extLst>
          </p:cNvPr>
          <p:cNvSpPr>
            <a:spLocks noGrp="1"/>
          </p:cNvSpPr>
          <p:nvPr>
            <p:ph type="body" idx="1"/>
          </p:nvPr>
        </p:nvSpPr>
        <p:spPr>
          <a:xfrm>
            <a:off x="6172200" y="598438"/>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4F28CA6B-CA9F-46F5-2CA4-6E69D2CEB7F4}"/>
              </a:ext>
            </a:extLst>
          </p:cNvPr>
          <p:cNvSpPr>
            <a:spLocks noGrp="1"/>
          </p:cNvSpPr>
          <p:nvPr>
            <p:ph sz="half" idx="2"/>
          </p:nvPr>
        </p:nvSpPr>
        <p:spPr>
          <a:xfrm>
            <a:off x="6172200" y="139903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927C5DF8-A28E-08FB-959F-371F071A8828}"/>
              </a:ext>
            </a:extLst>
          </p:cNvPr>
          <p:cNvSpPr>
            <a:spLocks noGrp="1"/>
          </p:cNvSpPr>
          <p:nvPr>
            <p:ph sz="quarter" idx="4"/>
          </p:nvPr>
        </p:nvSpPr>
        <p:spPr>
          <a:xfrm>
            <a:off x="6172200" y="3429000"/>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5">
            <a:extLst>
              <a:ext uri="{FF2B5EF4-FFF2-40B4-BE49-F238E27FC236}">
                <a16:creationId xmlns:a16="http://schemas.microsoft.com/office/drawing/2014/main" id="{33DD6E06-7713-2DAA-192A-573954A94697}"/>
              </a:ext>
            </a:extLst>
          </p:cNvPr>
          <p:cNvSpPr>
            <a:spLocks noGrp="1"/>
          </p:cNvSpPr>
          <p:nvPr>
            <p:ph sz="quarter" idx="15"/>
          </p:nvPr>
        </p:nvSpPr>
        <p:spPr>
          <a:xfrm>
            <a:off x="6172200" y="542239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C1D4AB56-7754-027F-5CD9-9BB01F836499}"/>
              </a:ext>
            </a:extLst>
          </p:cNvPr>
          <p:cNvSpPr>
            <a:spLocks noGrp="1"/>
          </p:cNvSpPr>
          <p:nvPr>
            <p:ph type="pic" sz="quarter" idx="16"/>
          </p:nvPr>
        </p:nvSpPr>
        <p:spPr>
          <a:xfrm>
            <a:off x="6345936" y="689878"/>
            <a:ext cx="411480" cy="411480"/>
          </a:xfrm>
        </p:spPr>
        <p:txBody>
          <a:bodyPr anchor="ctr"/>
          <a:lstStyle>
            <a:lvl1pPr marL="0" indent="0" algn="ctr">
              <a:buNone/>
              <a:defRPr sz="800"/>
            </a:lvl1pPr>
          </a:lstStyle>
          <a:p>
            <a:r>
              <a:rPr lang="en-US"/>
              <a:t>Click icon to add picture</a:t>
            </a:r>
          </a:p>
        </p:txBody>
      </p:sp>
      <p:sp>
        <p:nvSpPr>
          <p:cNvPr id="18" name="Picture Placeholder 16">
            <a:extLst>
              <a:ext uri="{FF2B5EF4-FFF2-40B4-BE49-F238E27FC236}">
                <a16:creationId xmlns:a16="http://schemas.microsoft.com/office/drawing/2014/main" id="{273A2BF2-83A7-2F5B-485B-3010054F53CE}"/>
              </a:ext>
            </a:extLst>
          </p:cNvPr>
          <p:cNvSpPr>
            <a:spLocks noGrp="1"/>
          </p:cNvSpPr>
          <p:nvPr>
            <p:ph type="pic" sz="quarter" idx="17"/>
          </p:nvPr>
        </p:nvSpPr>
        <p:spPr>
          <a:xfrm>
            <a:off x="6345936" y="2670048"/>
            <a:ext cx="411480" cy="411480"/>
          </a:xfrm>
        </p:spPr>
        <p:txBody>
          <a:bodyPr anchor="ctr"/>
          <a:lstStyle>
            <a:lvl1pPr marL="0" indent="0" algn="ctr">
              <a:buNone/>
              <a:defRPr sz="800"/>
            </a:lvl1pPr>
          </a:lstStyle>
          <a:p>
            <a:r>
              <a:rPr lang="en-US"/>
              <a:t>Click icon to add picture</a:t>
            </a:r>
          </a:p>
        </p:txBody>
      </p:sp>
      <p:sp>
        <p:nvSpPr>
          <p:cNvPr id="19" name="Picture Placeholder 16">
            <a:extLst>
              <a:ext uri="{FF2B5EF4-FFF2-40B4-BE49-F238E27FC236}">
                <a16:creationId xmlns:a16="http://schemas.microsoft.com/office/drawing/2014/main" id="{71127BF4-8D3D-BE7C-F439-B52BE9D095A8}"/>
              </a:ext>
            </a:extLst>
          </p:cNvPr>
          <p:cNvSpPr>
            <a:spLocks noGrp="1"/>
          </p:cNvSpPr>
          <p:nvPr>
            <p:ph type="pic" sz="quarter" idx="18"/>
          </p:nvPr>
        </p:nvSpPr>
        <p:spPr>
          <a:xfrm>
            <a:off x="6345936" y="4645152"/>
            <a:ext cx="411480" cy="411480"/>
          </a:xfrm>
        </p:spPr>
        <p:txBody>
          <a:bodyPr anchor="ctr"/>
          <a:lstStyle>
            <a:lvl1pPr marL="0" indent="0" algn="ctr">
              <a:buNone/>
              <a:defRPr sz="800"/>
            </a:lvl1pPr>
          </a:lstStyle>
          <a:p>
            <a:r>
              <a:rPr lang="en-US"/>
              <a:t>Click icon to add picture</a:t>
            </a:r>
          </a:p>
        </p:txBody>
      </p:sp>
      <p:sp>
        <p:nvSpPr>
          <p:cNvPr id="2" name="Text Placeholder 10">
            <a:extLst>
              <a:ext uri="{FF2B5EF4-FFF2-40B4-BE49-F238E27FC236}">
                <a16:creationId xmlns:a16="http://schemas.microsoft.com/office/drawing/2014/main" id="{D12182F7-10D0-6871-24CA-B4EAA1A85FC3}"/>
              </a:ext>
            </a:extLst>
          </p:cNvPr>
          <p:cNvSpPr>
            <a:spLocks noGrp="1"/>
          </p:cNvSpPr>
          <p:nvPr>
            <p:ph type="body" idx="19"/>
          </p:nvPr>
        </p:nvSpPr>
        <p:spPr>
          <a:xfrm>
            <a:off x="6172200" y="2574036"/>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10">
            <a:extLst>
              <a:ext uri="{FF2B5EF4-FFF2-40B4-BE49-F238E27FC236}">
                <a16:creationId xmlns:a16="http://schemas.microsoft.com/office/drawing/2014/main" id="{E3931B38-2DFB-6F26-9B26-8CC59E0F0244}"/>
              </a:ext>
            </a:extLst>
          </p:cNvPr>
          <p:cNvSpPr>
            <a:spLocks noGrp="1"/>
          </p:cNvSpPr>
          <p:nvPr>
            <p:ph type="body" idx="20"/>
          </p:nvPr>
        </p:nvSpPr>
        <p:spPr>
          <a:xfrm>
            <a:off x="6172200" y="4553712"/>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33964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43" name="Freeform: Shape 42">
            <a:extLst>
              <a:ext uri="{FF2B5EF4-FFF2-40B4-BE49-F238E27FC236}">
                <a16:creationId xmlns:a16="http://schemas.microsoft.com/office/drawing/2014/main" id="{65FFF129-3A01-D2E3-62C0-04D13EAF5E82}"/>
              </a:ext>
            </a:extLst>
          </p:cNvPr>
          <p:cNvSpPr/>
          <p:nvPr userDrawn="1"/>
        </p:nvSpPr>
        <p:spPr>
          <a:xfrm>
            <a:off x="6343916" y="1567021"/>
            <a:ext cx="5848082" cy="2795600"/>
          </a:xfrm>
          <a:custGeom>
            <a:avLst/>
            <a:gdLst>
              <a:gd name="connsiteX0" fmla="*/ 1193962 w 5848082"/>
              <a:gd name="connsiteY0" fmla="*/ 35 h 2795600"/>
              <a:gd name="connsiteX1" fmla="*/ 3628640 w 5848082"/>
              <a:gd name="connsiteY1" fmla="*/ 416347 h 2795600"/>
              <a:gd name="connsiteX2" fmla="*/ 5674155 w 5848082"/>
              <a:gd name="connsiteY2" fmla="*/ 1273557 h 2795600"/>
              <a:gd name="connsiteX3" fmla="*/ 5848082 w 5848082"/>
              <a:gd name="connsiteY3" fmla="*/ 1381039 h 2795600"/>
              <a:gd name="connsiteX4" fmla="*/ 5848082 w 5848082"/>
              <a:gd name="connsiteY4" fmla="*/ 2778346 h 2795600"/>
              <a:gd name="connsiteX5" fmla="*/ 5710354 w 5848082"/>
              <a:gd name="connsiteY5" fmla="*/ 2790107 h 2795600"/>
              <a:gd name="connsiteX6" fmla="*/ 3040426 w 5848082"/>
              <a:gd name="connsiteY6" fmla="*/ 2379254 h 2795600"/>
              <a:gd name="connsiteX7" fmla="*/ 13202 w 5848082"/>
              <a:gd name="connsiteY7" fmla="*/ 402515 h 2795600"/>
              <a:gd name="connsiteX8" fmla="*/ 1193962 w 5848082"/>
              <a:gd name="connsiteY8" fmla="*/ 35 h 2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8082" h="2795600">
                <a:moveTo>
                  <a:pt x="1193962" y="35"/>
                </a:moveTo>
                <a:cubicBezTo>
                  <a:pt x="1848228" y="2537"/>
                  <a:pt x="2711479" y="141506"/>
                  <a:pt x="3628640" y="416347"/>
                </a:cubicBezTo>
                <a:cubicBezTo>
                  <a:pt x="4431155" y="656832"/>
                  <a:pt x="5141988" y="961503"/>
                  <a:pt x="5674155" y="1273557"/>
                </a:cubicBezTo>
                <a:lnTo>
                  <a:pt x="5848082" y="1381039"/>
                </a:lnTo>
                <a:lnTo>
                  <a:pt x="5848082" y="2778346"/>
                </a:lnTo>
                <a:lnTo>
                  <a:pt x="5710354" y="2790107"/>
                </a:lnTo>
                <a:cubicBezTo>
                  <a:pt x="5035808" y="2825681"/>
                  <a:pt x="4072231" y="2688449"/>
                  <a:pt x="3040426" y="2379254"/>
                </a:cubicBezTo>
                <a:cubicBezTo>
                  <a:pt x="1206106" y="1829573"/>
                  <a:pt x="-149228" y="944556"/>
                  <a:pt x="13202" y="402515"/>
                </a:cubicBezTo>
                <a:cubicBezTo>
                  <a:pt x="94418" y="131494"/>
                  <a:pt x="539697" y="-2468"/>
                  <a:pt x="1193962" y="35"/>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pic>
        <p:nvPicPr>
          <p:cNvPr id="3" name="Picture 2" descr="A picture containing text, plant, palm, tree&#10;&#10;Description automatically generated">
            <a:extLst>
              <a:ext uri="{FF2B5EF4-FFF2-40B4-BE49-F238E27FC236}">
                <a16:creationId xmlns:a16="http://schemas.microsoft.com/office/drawing/2014/main" id="{7BC9D2E0-A241-24A5-54C2-D582EA8BBB13}"/>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6000"/>
                    </a14:imgEffect>
                  </a14:imgLayer>
                </a14:imgProps>
              </a:ext>
              <a:ext uri="{28A0092B-C50C-407E-A947-70E740481C1C}">
                <a14:useLocalDpi xmlns:a14="http://schemas.microsoft.com/office/drawing/2010/main" val="0"/>
              </a:ext>
            </a:extLst>
          </a:blip>
          <a:srcRect/>
          <a:stretch>
            <a:fillRect/>
          </a:stretch>
        </p:blipFill>
        <p:spPr>
          <a:xfrm>
            <a:off x="6514212" y="1112208"/>
            <a:ext cx="882610" cy="882610"/>
          </a:xfrm>
          <a:custGeom>
            <a:avLst/>
            <a:gdLst>
              <a:gd name="connsiteX0" fmla="*/ 837986 w 1675972"/>
              <a:gd name="connsiteY0" fmla="*/ 0 h 1675972"/>
              <a:gd name="connsiteX1" fmla="*/ 1675972 w 1675972"/>
              <a:gd name="connsiteY1" fmla="*/ 837986 h 1675972"/>
              <a:gd name="connsiteX2" fmla="*/ 837986 w 1675972"/>
              <a:gd name="connsiteY2" fmla="*/ 1675972 h 1675972"/>
              <a:gd name="connsiteX3" fmla="*/ 0 w 1675972"/>
              <a:gd name="connsiteY3" fmla="*/ 837986 h 1675972"/>
              <a:gd name="connsiteX4" fmla="*/ 837986 w 1675972"/>
              <a:gd name="connsiteY4" fmla="*/ 0 h 1675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972" h="1675972">
                <a:moveTo>
                  <a:pt x="837986" y="0"/>
                </a:moveTo>
                <a:cubicBezTo>
                  <a:pt x="1300793" y="0"/>
                  <a:pt x="1675972" y="375179"/>
                  <a:pt x="1675972" y="837986"/>
                </a:cubicBezTo>
                <a:cubicBezTo>
                  <a:pt x="1675972" y="1300793"/>
                  <a:pt x="1300793" y="1675972"/>
                  <a:pt x="837986" y="1675972"/>
                </a:cubicBezTo>
                <a:cubicBezTo>
                  <a:pt x="375179" y="1675972"/>
                  <a:pt x="0" y="1300793"/>
                  <a:pt x="0" y="837986"/>
                </a:cubicBezTo>
                <a:cubicBezTo>
                  <a:pt x="0" y="375179"/>
                  <a:pt x="375179" y="0"/>
                  <a:pt x="837986" y="0"/>
                </a:cubicBezTo>
                <a:close/>
              </a:path>
            </a:pathLst>
          </a:custGeom>
        </p:spPr>
      </p:pic>
      <p:pic>
        <p:nvPicPr>
          <p:cNvPr id="21" name="Picture 20">
            <a:extLst>
              <a:ext uri="{FF2B5EF4-FFF2-40B4-BE49-F238E27FC236}">
                <a16:creationId xmlns:a16="http://schemas.microsoft.com/office/drawing/2014/main" id="{5EA90125-B40F-119B-D21A-17B01441CFE1}"/>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15000"/>
                    </a14:imgEffect>
                  </a14:imgLayer>
                </a14:imgProps>
              </a:ext>
              <a:ext uri="{28A0092B-C50C-407E-A947-70E740481C1C}">
                <a14:useLocalDpi xmlns:a14="http://schemas.microsoft.com/office/drawing/2010/main" val="0"/>
              </a:ext>
            </a:extLst>
          </a:blip>
          <a:srcRect/>
          <a:stretch/>
        </p:blipFill>
        <p:spPr>
          <a:xfrm>
            <a:off x="8213400" y="1430706"/>
            <a:ext cx="380804" cy="380804"/>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22" name="Group 21">
            <a:extLst>
              <a:ext uri="{FF2B5EF4-FFF2-40B4-BE49-F238E27FC236}">
                <a16:creationId xmlns:a16="http://schemas.microsoft.com/office/drawing/2014/main" id="{776A05FA-1FCF-41F9-F1A9-4CFFA9C85831}"/>
              </a:ext>
            </a:extLst>
          </p:cNvPr>
          <p:cNvGrpSpPr/>
          <p:nvPr userDrawn="1"/>
        </p:nvGrpSpPr>
        <p:grpSpPr>
          <a:xfrm>
            <a:off x="914400" y="1274125"/>
            <a:ext cx="1146629" cy="440375"/>
            <a:chOff x="7485289" y="2327287"/>
            <a:chExt cx="1146629" cy="440375"/>
          </a:xfrm>
        </p:grpSpPr>
        <p:grpSp>
          <p:nvGrpSpPr>
            <p:cNvPr id="23" name="Group 22">
              <a:extLst>
                <a:ext uri="{FF2B5EF4-FFF2-40B4-BE49-F238E27FC236}">
                  <a16:creationId xmlns:a16="http://schemas.microsoft.com/office/drawing/2014/main" id="{A5AF5DB9-8DD6-703B-E8CF-4CE744BDA573}"/>
                </a:ext>
              </a:extLst>
            </p:cNvPr>
            <p:cNvGrpSpPr/>
            <p:nvPr/>
          </p:nvGrpSpPr>
          <p:grpSpPr>
            <a:xfrm>
              <a:off x="8501289" y="2327287"/>
              <a:ext cx="130629" cy="118571"/>
              <a:chOff x="6030685" y="1226904"/>
              <a:chExt cx="130629" cy="118571"/>
            </a:xfrm>
          </p:grpSpPr>
          <p:cxnSp>
            <p:nvCxnSpPr>
              <p:cNvPr id="40" name="Straight Connector 39">
                <a:extLst>
                  <a:ext uri="{FF2B5EF4-FFF2-40B4-BE49-F238E27FC236}">
                    <a16:creationId xmlns:a16="http://schemas.microsoft.com/office/drawing/2014/main" id="{FC157309-4958-1204-09D7-31C34142A35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B81462-15FD-4875-1671-BABBDFBF2963}"/>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2B81C0F-567E-6DFC-03AD-ECAAD177A30F}"/>
                </a:ext>
              </a:extLst>
            </p:cNvPr>
            <p:cNvGrpSpPr/>
            <p:nvPr/>
          </p:nvGrpSpPr>
          <p:grpSpPr>
            <a:xfrm>
              <a:off x="7993289" y="2649091"/>
              <a:ext cx="130629" cy="118571"/>
              <a:chOff x="6030685" y="1226904"/>
              <a:chExt cx="130629" cy="118571"/>
            </a:xfrm>
          </p:grpSpPr>
          <p:cxnSp>
            <p:nvCxnSpPr>
              <p:cNvPr id="38" name="Straight Connector 37">
                <a:extLst>
                  <a:ext uri="{FF2B5EF4-FFF2-40B4-BE49-F238E27FC236}">
                    <a16:creationId xmlns:a16="http://schemas.microsoft.com/office/drawing/2014/main" id="{4B56C282-6A8D-C836-9E08-82AE2AC17F32}"/>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82498B-C1E3-0E1D-51F9-FB5F89522E6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FFB64A4-368F-51F7-5C29-AA3EA2621A33}"/>
                </a:ext>
              </a:extLst>
            </p:cNvPr>
            <p:cNvGrpSpPr/>
            <p:nvPr/>
          </p:nvGrpSpPr>
          <p:grpSpPr>
            <a:xfrm>
              <a:off x="7485289" y="2649091"/>
              <a:ext cx="130629" cy="118571"/>
              <a:chOff x="6030685" y="1226904"/>
              <a:chExt cx="130629" cy="118571"/>
            </a:xfrm>
          </p:grpSpPr>
          <p:cxnSp>
            <p:nvCxnSpPr>
              <p:cNvPr id="36" name="Straight Connector 35">
                <a:extLst>
                  <a:ext uri="{FF2B5EF4-FFF2-40B4-BE49-F238E27FC236}">
                    <a16:creationId xmlns:a16="http://schemas.microsoft.com/office/drawing/2014/main" id="{2937BC7F-F776-BA82-0482-91B51E05E0A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817602-04DA-776F-1B1B-6A1E8BBA414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a:t>Artist portfolio</a:t>
            </a:r>
          </a:p>
        </p:txBody>
      </p:sp>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4" name="Text Placeholder 8">
            <a:extLst>
              <a:ext uri="{FF2B5EF4-FFF2-40B4-BE49-F238E27FC236}">
                <a16:creationId xmlns:a16="http://schemas.microsoft.com/office/drawing/2014/main" id="{03948751-49C3-8753-5B79-CD48CD6A76F7}"/>
              </a:ext>
            </a:extLst>
          </p:cNvPr>
          <p:cNvSpPr>
            <a:spLocks noGrp="1"/>
          </p:cNvSpPr>
          <p:nvPr>
            <p:ph type="body" sz="quarter" idx="13"/>
          </p:nvPr>
        </p:nvSpPr>
        <p:spPr>
          <a:xfrm>
            <a:off x="914400" y="1719072"/>
            <a:ext cx="41148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8303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618488" y="2743200"/>
            <a:ext cx="5943600" cy="1371600"/>
          </a:xfrm>
        </p:spPr>
        <p:txBody>
          <a:bodyPr/>
          <a:lstStyle>
            <a:lvl1pPr algn="ctr">
              <a:defRPr sz="8000" spc="1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8305800" y="649224"/>
            <a:ext cx="3886200" cy="6208776"/>
          </a:xfrm>
        </p:spPr>
        <p:txBody>
          <a:bodyPr anchor="ctr"/>
          <a:lstStyle>
            <a:lvl1pPr marL="0" indent="0" algn="ctr">
              <a:buNone/>
              <a:defRPr/>
            </a:lvl1pPr>
          </a:lstStyle>
          <a:p>
            <a:r>
              <a:rPr lang="en-US"/>
              <a:t>Click icon to add picture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66294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Arc 30">
            <a:extLst>
              <a:ext uri="{FF2B5EF4-FFF2-40B4-BE49-F238E27FC236}">
                <a16:creationId xmlns:a16="http://schemas.microsoft.com/office/drawing/2014/main" id="{F1E34470-E9DC-6576-6206-8C36CAABBB1A}"/>
              </a:ext>
            </a:extLst>
          </p:cNvPr>
          <p:cNvSpPr/>
          <p:nvPr userDrawn="1"/>
        </p:nvSpPr>
        <p:spPr>
          <a:xfrm flipH="1" flipV="1">
            <a:off x="7369448" y="-2898"/>
            <a:ext cx="4847718" cy="3125298"/>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485"/>
              <a:gd name="connsiteY0" fmla="*/ 88228 h 5488576"/>
              <a:gd name="connsiteX1" fmla="*/ 4734847 w 7361485"/>
              <a:gd name="connsiteY1" fmla="*/ 1069191 h 5488576"/>
              <a:gd name="connsiteX2" fmla="*/ 7181024 w 7361485"/>
              <a:gd name="connsiteY2" fmla="*/ 5479021 h 5488576"/>
              <a:gd name="connsiteX3" fmla="*/ 1136489 w 7361485"/>
              <a:gd name="connsiteY3" fmla="*/ 5441291 h 5488576"/>
              <a:gd name="connsiteX4" fmla="*/ 52552 w 7361485"/>
              <a:gd name="connsiteY4" fmla="*/ 88228 h 5488576"/>
              <a:gd name="connsiteX0" fmla="*/ 0 w 7361485"/>
              <a:gd name="connsiteY0" fmla="*/ 676808 h 5488576"/>
              <a:gd name="connsiteX1" fmla="*/ 3824171 w 7361485"/>
              <a:gd name="connsiteY1" fmla="*/ 1285440 h 5488576"/>
              <a:gd name="connsiteX2" fmla="*/ 7361419 w 7361485"/>
              <a:gd name="connsiteY2" fmla="*/ 5488576 h 5488576"/>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824171 w 7181169"/>
              <a:gd name="connsiteY1" fmla="*/ 1285440 h 5479021"/>
              <a:gd name="connsiteX2" fmla="*/ 6482958 w 7181169"/>
              <a:gd name="connsiteY2" fmla="*/ 5446240 h 5479021"/>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982930 w 7181169"/>
              <a:gd name="connsiteY1" fmla="*/ 1804051 h 5479021"/>
              <a:gd name="connsiteX2" fmla="*/ 6482958 w 7181169"/>
              <a:gd name="connsiteY2" fmla="*/ 5446240 h 5479021"/>
              <a:gd name="connsiteX0" fmla="*/ 88673 w 7217290"/>
              <a:gd name="connsiteY0" fmla="*/ 88228 h 5479021"/>
              <a:gd name="connsiteX1" fmla="*/ 4770968 w 7217290"/>
              <a:gd name="connsiteY1" fmla="*/ 1069191 h 5479021"/>
              <a:gd name="connsiteX2" fmla="*/ 7217145 w 7217290"/>
              <a:gd name="connsiteY2" fmla="*/ 5479021 h 5479021"/>
              <a:gd name="connsiteX3" fmla="*/ 1172610 w 7217290"/>
              <a:gd name="connsiteY3" fmla="*/ 5441291 h 5479021"/>
              <a:gd name="connsiteX4" fmla="*/ 88673 w 7217290"/>
              <a:gd name="connsiteY4" fmla="*/ 88228 h 5479021"/>
              <a:gd name="connsiteX0" fmla="*/ 0 w 7217290"/>
              <a:gd name="connsiteY0" fmla="*/ 965775 h 5479021"/>
              <a:gd name="connsiteX1" fmla="*/ 4019051 w 7217290"/>
              <a:gd name="connsiteY1" fmla="*/ 1804051 h 5479021"/>
              <a:gd name="connsiteX2" fmla="*/ 6519079 w 7217290"/>
              <a:gd name="connsiteY2" fmla="*/ 5446240 h 5479021"/>
              <a:gd name="connsiteX0" fmla="*/ 52552 w 7217250"/>
              <a:gd name="connsiteY0" fmla="*/ 320300 h 4868268"/>
              <a:gd name="connsiteX1" fmla="*/ 4770968 w 7217250"/>
              <a:gd name="connsiteY1" fmla="*/ 458438 h 4868268"/>
              <a:gd name="connsiteX2" fmla="*/ 7217145 w 7217250"/>
              <a:gd name="connsiteY2" fmla="*/ 4868268 h 4868268"/>
              <a:gd name="connsiteX3" fmla="*/ 1172610 w 7217250"/>
              <a:gd name="connsiteY3" fmla="*/ 4830538 h 4868268"/>
              <a:gd name="connsiteX4" fmla="*/ 52552 w 7217250"/>
              <a:gd name="connsiteY4" fmla="*/ 320300 h 4868268"/>
              <a:gd name="connsiteX0" fmla="*/ 0 w 7217250"/>
              <a:gd name="connsiteY0" fmla="*/ 355022 h 4868268"/>
              <a:gd name="connsiteX1" fmla="*/ 4019051 w 7217250"/>
              <a:gd name="connsiteY1" fmla="*/ 1193298 h 4868268"/>
              <a:gd name="connsiteX2" fmla="*/ 6519079 w 7217250"/>
              <a:gd name="connsiteY2" fmla="*/ 4835487 h 4868268"/>
              <a:gd name="connsiteX0" fmla="*/ 52552 w 7217294"/>
              <a:gd name="connsiteY0" fmla="*/ 63062 h 4611030"/>
              <a:gd name="connsiteX1" fmla="*/ 5156259 w 7217294"/>
              <a:gd name="connsiteY1" fmla="*/ 1188512 h 4611030"/>
              <a:gd name="connsiteX2" fmla="*/ 7217145 w 7217294"/>
              <a:gd name="connsiteY2" fmla="*/ 4611030 h 4611030"/>
              <a:gd name="connsiteX3" fmla="*/ 1172610 w 7217294"/>
              <a:gd name="connsiteY3" fmla="*/ 4573300 h 4611030"/>
              <a:gd name="connsiteX4" fmla="*/ 52552 w 7217294"/>
              <a:gd name="connsiteY4" fmla="*/ 63062 h 4611030"/>
              <a:gd name="connsiteX0" fmla="*/ 0 w 7217294"/>
              <a:gd name="connsiteY0" fmla="*/ 97784 h 4611030"/>
              <a:gd name="connsiteX1" fmla="*/ 4019051 w 7217294"/>
              <a:gd name="connsiteY1" fmla="*/ 936060 h 4611030"/>
              <a:gd name="connsiteX2" fmla="*/ 6519079 w 7217294"/>
              <a:gd name="connsiteY2"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519079 w 7217295"/>
              <a:gd name="connsiteY3"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88051 w 7217295"/>
              <a:gd name="connsiteY3" fmla="*/ 3977986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83" h="4652945" stroke="0" extrusionOk="0">
                <a:moveTo>
                  <a:pt x="52552" y="104977"/>
                </a:moveTo>
                <a:cubicBezTo>
                  <a:pt x="1696855" y="-164819"/>
                  <a:pt x="3882748" y="86713"/>
                  <a:pt x="5076847" y="844708"/>
                </a:cubicBezTo>
                <a:cubicBezTo>
                  <a:pt x="6270946" y="1602703"/>
                  <a:pt x="7230527" y="2915773"/>
                  <a:pt x="7217145" y="4652945"/>
                </a:cubicBezTo>
                <a:lnTo>
                  <a:pt x="1172610" y="4615215"/>
                </a:lnTo>
                <a:lnTo>
                  <a:pt x="52552" y="104977"/>
                </a:lnTo>
                <a:close/>
              </a:path>
              <a:path w="7217283" h="4652945" fill="none">
                <a:moveTo>
                  <a:pt x="0" y="139699"/>
                </a:moveTo>
                <a:cubicBezTo>
                  <a:pt x="1644303" y="-130097"/>
                  <a:pt x="3057057" y="421502"/>
                  <a:pt x="4085035" y="845719"/>
                </a:cubicBezTo>
                <a:cubicBezTo>
                  <a:pt x="5113013" y="1269936"/>
                  <a:pt x="5734475" y="1768315"/>
                  <a:pt x="6167861" y="2276599"/>
                </a:cubicBezTo>
                <a:cubicBezTo>
                  <a:pt x="6601247" y="2784883"/>
                  <a:pt x="6771503" y="3297747"/>
                  <a:pt x="6753418" y="3691219"/>
                </a:cubicBezTo>
                <a:cubicBezTo>
                  <a:pt x="6735333" y="4084691"/>
                  <a:pt x="6667584" y="4365592"/>
                  <a:pt x="6530591" y="4637433"/>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CC</a:t>
            </a:r>
          </a:p>
        </p:txBody>
      </p:sp>
      <p:pic>
        <p:nvPicPr>
          <p:cNvPr id="4" name="Picture 3">
            <a:extLst>
              <a:ext uri="{FF2B5EF4-FFF2-40B4-BE49-F238E27FC236}">
                <a16:creationId xmlns:a16="http://schemas.microsoft.com/office/drawing/2014/main" id="{E9C35CDF-750B-15E0-F1F4-6F33904CD073}"/>
              </a:ext>
            </a:extLst>
          </p:cNvPr>
          <p:cNvPicPr>
            <a:picLocks noChangeAspect="1"/>
          </p:cNvPicPr>
          <p:nvPr userDrawn="1"/>
        </p:nvPicPr>
        <p:blipFill>
          <a:blip r:embed="rId3">
            <a:duotone>
              <a:prstClr val="black"/>
              <a:srgbClr val="F200FB">
                <a:tint val="45000"/>
                <a:satMod val="400000"/>
              </a:srgbClr>
            </a:duotone>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a:stretch/>
        </p:blipFill>
        <p:spPr>
          <a:xfrm>
            <a:off x="7186583" y="647479"/>
            <a:ext cx="1066572" cy="1066572"/>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5" name="Group 4">
            <a:extLst>
              <a:ext uri="{FF2B5EF4-FFF2-40B4-BE49-F238E27FC236}">
                <a16:creationId xmlns:a16="http://schemas.microsoft.com/office/drawing/2014/main" id="{7334D203-E0F5-BCAA-F44B-483D47529AD4}"/>
              </a:ext>
            </a:extLst>
          </p:cNvPr>
          <p:cNvGrpSpPr/>
          <p:nvPr userDrawn="1"/>
        </p:nvGrpSpPr>
        <p:grpSpPr>
          <a:xfrm flipV="1">
            <a:off x="3467919" y="4703574"/>
            <a:ext cx="1146629" cy="440375"/>
            <a:chOff x="2950468" y="1821260"/>
            <a:chExt cx="1146629" cy="440375"/>
          </a:xfrm>
        </p:grpSpPr>
        <p:grpSp>
          <p:nvGrpSpPr>
            <p:cNvPr id="6" name="Group 5">
              <a:extLst>
                <a:ext uri="{FF2B5EF4-FFF2-40B4-BE49-F238E27FC236}">
                  <a16:creationId xmlns:a16="http://schemas.microsoft.com/office/drawing/2014/main" id="{4237ADE3-6E66-0246-01BD-A41AEB6E4B9B}"/>
                </a:ext>
              </a:extLst>
            </p:cNvPr>
            <p:cNvGrpSpPr/>
            <p:nvPr/>
          </p:nvGrpSpPr>
          <p:grpSpPr>
            <a:xfrm>
              <a:off x="3966468" y="1821260"/>
              <a:ext cx="130629" cy="118571"/>
              <a:chOff x="6030685" y="1226904"/>
              <a:chExt cx="130629" cy="118571"/>
            </a:xfrm>
          </p:grpSpPr>
          <p:cxnSp>
            <p:nvCxnSpPr>
              <p:cNvPr id="25" name="Straight Connector 24">
                <a:extLst>
                  <a:ext uri="{FF2B5EF4-FFF2-40B4-BE49-F238E27FC236}">
                    <a16:creationId xmlns:a16="http://schemas.microsoft.com/office/drawing/2014/main" id="{0937FF8D-1D4A-09BE-E46A-3F1AEB2BEEF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E34077-2141-E96B-3069-6FC5B864D56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D35BA93-E698-E4FF-D8E0-4DFBE558882F}"/>
                </a:ext>
              </a:extLst>
            </p:cNvPr>
            <p:cNvGrpSpPr/>
            <p:nvPr/>
          </p:nvGrpSpPr>
          <p:grpSpPr>
            <a:xfrm>
              <a:off x="3458468" y="2143064"/>
              <a:ext cx="130629" cy="118571"/>
              <a:chOff x="6030685" y="1226904"/>
              <a:chExt cx="130629" cy="118571"/>
            </a:xfrm>
          </p:grpSpPr>
          <p:cxnSp>
            <p:nvCxnSpPr>
              <p:cNvPr id="23" name="Straight Connector 22">
                <a:extLst>
                  <a:ext uri="{FF2B5EF4-FFF2-40B4-BE49-F238E27FC236}">
                    <a16:creationId xmlns:a16="http://schemas.microsoft.com/office/drawing/2014/main" id="{1E6A73CE-7A56-EE2C-E78A-1AF270D7688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AC7A-6F9D-87AC-775B-CE3A59A76BE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F04C3BF-F441-9FCB-C893-26611CE3DE48}"/>
                </a:ext>
              </a:extLst>
            </p:cNvPr>
            <p:cNvGrpSpPr/>
            <p:nvPr/>
          </p:nvGrpSpPr>
          <p:grpSpPr>
            <a:xfrm>
              <a:off x="2950468" y="2143064"/>
              <a:ext cx="130629" cy="118571"/>
              <a:chOff x="6030685" y="1226904"/>
              <a:chExt cx="130629" cy="118571"/>
            </a:xfrm>
          </p:grpSpPr>
          <p:cxnSp>
            <p:nvCxnSpPr>
              <p:cNvPr id="21" name="Straight Connector 20">
                <a:extLst>
                  <a:ext uri="{FF2B5EF4-FFF2-40B4-BE49-F238E27FC236}">
                    <a16:creationId xmlns:a16="http://schemas.microsoft.com/office/drawing/2014/main" id="{6364A979-050B-D7F8-F9A2-4DE6E0F8EE8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D99BB9-81CD-58E3-A012-B1504FA0945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24402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night, star, dark, outdoor object&#10;&#10;Description automatically generated">
            <a:extLst>
              <a:ext uri="{FF2B5EF4-FFF2-40B4-BE49-F238E27FC236}">
                <a16:creationId xmlns:a16="http://schemas.microsoft.com/office/drawing/2014/main" id="{A3B29B5E-A97F-286C-DCBB-6A214A246589}"/>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Rectangle 3">
            <a:extLst>
              <a:ext uri="{FF2B5EF4-FFF2-40B4-BE49-F238E27FC236}">
                <a16:creationId xmlns:a16="http://schemas.microsoft.com/office/drawing/2014/main" id="{8FEB0C29-D0BC-4F33-04AE-5AE17A01141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4293AB79-1A45-0376-C791-6689C7151290}"/>
              </a:ext>
            </a:extLst>
          </p:cNvPr>
          <p:cNvSpPr>
            <a:spLocks noGrp="1"/>
          </p:cNvSpPr>
          <p:nvPr>
            <p:ph type="ftr" sz="quarter" idx="10"/>
          </p:nvPr>
        </p:nvSpPr>
        <p:spPr/>
        <p:txBody>
          <a:bodyPr/>
          <a:lstStyle/>
          <a:p>
            <a:r>
              <a:rPr lang="en-US"/>
              <a:t>Artist portfolio</a:t>
            </a:r>
          </a:p>
        </p:txBody>
      </p:sp>
      <p:sp>
        <p:nvSpPr>
          <p:cNvPr id="10" name="Slide Number Placeholder 9">
            <a:extLst>
              <a:ext uri="{FF2B5EF4-FFF2-40B4-BE49-F238E27FC236}">
                <a16:creationId xmlns:a16="http://schemas.microsoft.com/office/drawing/2014/main" id="{868C0C89-2F1C-8748-8297-B0A51C104509}"/>
              </a:ext>
            </a:extLst>
          </p:cNvPr>
          <p:cNvSpPr>
            <a:spLocks noGrp="1"/>
          </p:cNvSpPr>
          <p:nvPr>
            <p:ph type="sldNum" sz="quarter" idx="11"/>
          </p:nvPr>
        </p:nvSpPr>
        <p:spPr/>
        <p:txBody>
          <a:bodyPr/>
          <a:lstStyle/>
          <a:p>
            <a:fld id="{0FF9F32E-65A7-074C-AFA1-DE0771000F54}" type="slidenum">
              <a:rPr lang="en-US" smtClean="0"/>
              <a:pPr/>
              <a:t>‹#›</a:t>
            </a:fld>
            <a:endParaRPr lang="en-US"/>
          </a:p>
        </p:txBody>
      </p:sp>
      <p:sp>
        <p:nvSpPr>
          <p:cNvPr id="5" name="Title 1">
            <a:extLst>
              <a:ext uri="{FF2B5EF4-FFF2-40B4-BE49-F238E27FC236}">
                <a16:creationId xmlns:a16="http://schemas.microsoft.com/office/drawing/2014/main" id="{FC9C6A50-2635-53D0-33DA-247DDB4931B6}"/>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Tree>
    <p:extLst>
      <p:ext uri="{BB962C8B-B14F-4D97-AF65-F5344CB8AC3E}">
        <p14:creationId xmlns:p14="http://schemas.microsoft.com/office/powerpoint/2010/main" val="1476947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548640"/>
            <a:ext cx="3886200" cy="269748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3611880"/>
            <a:ext cx="3886200" cy="2633471"/>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294756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A picture containing night, star, dark, outdoor object&#10;&#10;Description automatically generated">
            <a:extLst>
              <a:ext uri="{FF2B5EF4-FFF2-40B4-BE49-F238E27FC236}">
                <a16:creationId xmlns:a16="http://schemas.microsoft.com/office/drawing/2014/main" id="{05B2FEEE-1C5D-9FDF-452D-CB9425426F68}"/>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Rectangle 2">
            <a:extLst>
              <a:ext uri="{FF2B5EF4-FFF2-40B4-BE49-F238E27FC236}">
                <a16:creationId xmlns:a16="http://schemas.microsoft.com/office/drawing/2014/main" id="{A87D7004-0584-D090-556D-73C53443760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C29E8555-3BC8-73C0-C3AC-19EE0781C971}"/>
              </a:ext>
            </a:extLst>
          </p:cNvPr>
          <p:cNvSpPr>
            <a:spLocks noGrp="1"/>
          </p:cNvSpPr>
          <p:nvPr>
            <p:ph type="ftr" sz="quarter" idx="10"/>
          </p:nvPr>
        </p:nvSpPr>
        <p:spPr/>
        <p:txBody>
          <a:bodyPr/>
          <a:lstStyle/>
          <a:p>
            <a:r>
              <a:rPr lang="en-US"/>
              <a:t>Artist portfolio</a:t>
            </a:r>
          </a:p>
        </p:txBody>
      </p:sp>
      <p:sp>
        <p:nvSpPr>
          <p:cNvPr id="10" name="Slide Number Placeholder 9">
            <a:extLst>
              <a:ext uri="{FF2B5EF4-FFF2-40B4-BE49-F238E27FC236}">
                <a16:creationId xmlns:a16="http://schemas.microsoft.com/office/drawing/2014/main" id="{E5D336DD-CA5C-B12D-238E-E2104F6EB91A}"/>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E1860D7C-3702-B8DC-9B16-9FDE43D8D7AD}"/>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5B006D7C-712C-7577-2A17-2AB9B4BCA14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Footer Placeholder 11">
            <a:extLst>
              <a:ext uri="{FF2B5EF4-FFF2-40B4-BE49-F238E27FC236}">
                <a16:creationId xmlns:a16="http://schemas.microsoft.com/office/drawing/2014/main" id="{460CB609-0175-36CB-134B-6529A325A43F}"/>
              </a:ext>
            </a:extLst>
          </p:cNvPr>
          <p:cNvSpPr>
            <a:spLocks noGrp="1"/>
          </p:cNvSpPr>
          <p:nvPr>
            <p:ph type="ftr" sz="quarter" idx="10"/>
          </p:nvPr>
        </p:nvSpPr>
        <p:spPr/>
        <p:txBody>
          <a:bodyPr/>
          <a:lstStyle/>
          <a:p>
            <a:r>
              <a:rPr lang="en-US"/>
              <a:t>Artist portfolio</a:t>
            </a:r>
          </a:p>
        </p:txBody>
      </p:sp>
      <p:sp>
        <p:nvSpPr>
          <p:cNvPr id="13" name="Slide Number Placeholder 12">
            <a:extLst>
              <a:ext uri="{FF2B5EF4-FFF2-40B4-BE49-F238E27FC236}">
                <a16:creationId xmlns:a16="http://schemas.microsoft.com/office/drawing/2014/main" id="{D08DD3E3-3CB6-ECAB-A862-EC06A87E11E1}"/>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19C4C0E2-F58A-83A2-2361-BE48D936EAE7}"/>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9381F0BD-382D-E072-EB84-EDB0B989735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Footer Placeholder 12">
            <a:extLst>
              <a:ext uri="{FF2B5EF4-FFF2-40B4-BE49-F238E27FC236}">
                <a16:creationId xmlns:a16="http://schemas.microsoft.com/office/drawing/2014/main" id="{C8CD48E9-A9FB-AF82-1ACF-AFCEAFBF8143}"/>
              </a:ext>
            </a:extLst>
          </p:cNvPr>
          <p:cNvSpPr>
            <a:spLocks noGrp="1"/>
          </p:cNvSpPr>
          <p:nvPr>
            <p:ph type="ftr" sz="quarter" idx="10"/>
          </p:nvPr>
        </p:nvSpPr>
        <p:spPr/>
        <p:txBody>
          <a:bodyPr/>
          <a:lstStyle/>
          <a:p>
            <a:r>
              <a:rPr lang="en-US"/>
              <a:t>Artist portfolio</a:t>
            </a:r>
          </a:p>
        </p:txBody>
      </p:sp>
      <p:sp>
        <p:nvSpPr>
          <p:cNvPr id="14" name="Slide Number Placeholder 13">
            <a:extLst>
              <a:ext uri="{FF2B5EF4-FFF2-40B4-BE49-F238E27FC236}">
                <a16:creationId xmlns:a16="http://schemas.microsoft.com/office/drawing/2014/main" id="{F93B4D78-1A75-AE0C-74E1-5BEE61ECF08C}"/>
              </a:ext>
            </a:extLst>
          </p:cNvPr>
          <p:cNvSpPr>
            <a:spLocks noGrp="1"/>
          </p:cNvSpPr>
          <p:nvPr>
            <p:ph type="sldNum" sz="quarter" idx="11"/>
          </p:nvPr>
        </p:nvSpPr>
        <p:spPr/>
        <p:txBody>
          <a:bodyPr/>
          <a:lstStyle/>
          <a:p>
            <a:fld id="{0FF9F32E-65A7-074C-AFA1-DE0771000F54}" type="slidenum">
              <a:rPr lang="en-US" smtClean="0"/>
              <a:pPr/>
              <a:t>‹#›</a:t>
            </a:fld>
            <a:endParaRPr lang="en-US"/>
          </a:p>
        </p:txBody>
      </p:sp>
      <p:sp>
        <p:nvSpPr>
          <p:cNvPr id="2" name="Title 1">
            <a:extLst>
              <a:ext uri="{FF2B5EF4-FFF2-40B4-BE49-F238E27FC236}">
                <a16:creationId xmlns:a16="http://schemas.microsoft.com/office/drawing/2014/main" id="{40401023-7E51-85AD-1F06-8C42D0BA6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15" name="Picture Placeholder 14">
            <a:extLst>
              <a:ext uri="{FF2B5EF4-FFF2-40B4-BE49-F238E27FC236}">
                <a16:creationId xmlns:a16="http://schemas.microsoft.com/office/drawing/2014/main" id="{4EFCC935-92A7-A8D4-FEB6-90BAFB78BAA8}"/>
              </a:ext>
            </a:extLst>
          </p:cNvPr>
          <p:cNvSpPr>
            <a:spLocks noGrp="1"/>
          </p:cNvSpPr>
          <p:nvPr>
            <p:ph type="pic" sz="quarter" idx="13"/>
          </p:nvPr>
        </p:nvSpPr>
        <p:spPr>
          <a:xfrm>
            <a:off x="274320" y="0"/>
            <a:ext cx="9820656" cy="6858000"/>
          </a:xfrm>
        </p:spPr>
        <p:txBody>
          <a:bodyPr anchor="ctr"/>
          <a:lstStyle>
            <a:lvl1pPr marL="0" indent="0" algn="ctr">
              <a:buNone/>
              <a:defRPr/>
            </a:lvl1pPr>
          </a:lstStyle>
          <a:p>
            <a:r>
              <a:rPr lang="en-US"/>
              <a:t>Click icon to add picture</a:t>
            </a:r>
          </a:p>
        </p:txBody>
      </p:sp>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722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880357" y="1388263"/>
            <a:ext cx="4572000" cy="4676775"/>
          </a:xfrm>
        </p:spPr>
        <p:txBody>
          <a:bodyPr/>
          <a:lstStyle>
            <a:lvl1pPr marL="640080" indent="-640080">
              <a:lnSpc>
                <a:spcPct val="200000"/>
              </a:lnSpc>
              <a:spcBef>
                <a:spcPts val="1000"/>
              </a:spcBef>
              <a:buClr>
                <a:schemeClr val="accent1"/>
              </a:buClr>
              <a:buFont typeface="Avenir Next LT Pro" panose="020B0504020202020204" pitchFamily="34" charset="0"/>
              <a:buChar char="+"/>
              <a:defRPr sz="24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1838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9144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6172200" y="1773936"/>
            <a:ext cx="45720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pic>
        <p:nvPicPr>
          <p:cNvPr id="5" name="Picture 4">
            <a:extLst>
              <a:ext uri="{FF2B5EF4-FFF2-40B4-BE49-F238E27FC236}">
                <a16:creationId xmlns:a16="http://schemas.microsoft.com/office/drawing/2014/main" id="{A91B7BAF-ABDC-F800-6028-CF87B2EABAD4}"/>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l="2468" r="2468"/>
          <a:stretch/>
        </p:blipFill>
        <p:spPr>
          <a:xfrm rot="10800000">
            <a:off x="379726" y="0"/>
            <a:ext cx="2305250" cy="1204329"/>
          </a:xfrm>
          <a:custGeom>
            <a:avLst/>
            <a:gdLst>
              <a:gd name="connsiteX0" fmla="*/ 2290117 w 4580234"/>
              <a:gd name="connsiteY0" fmla="*/ 0 h 2392846"/>
              <a:gd name="connsiteX1" fmla="*/ 4580234 w 4580234"/>
              <a:gd name="connsiteY1" fmla="*/ 2290117 h 2392846"/>
              <a:gd name="connsiteX2" fmla="*/ 4575047 w 4580234"/>
              <a:gd name="connsiteY2" fmla="*/ 2392846 h 2392846"/>
              <a:gd name="connsiteX3" fmla="*/ 5188 w 4580234"/>
              <a:gd name="connsiteY3" fmla="*/ 2392846 h 2392846"/>
              <a:gd name="connsiteX4" fmla="*/ 0 w 4580234"/>
              <a:gd name="connsiteY4" fmla="*/ 2290117 h 2392846"/>
              <a:gd name="connsiteX5" fmla="*/ 2290117 w 4580234"/>
              <a:gd name="connsiteY5" fmla="*/ 0 h 239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0234" h="2392846">
                <a:moveTo>
                  <a:pt x="2290117" y="0"/>
                </a:moveTo>
                <a:cubicBezTo>
                  <a:pt x="3554914" y="0"/>
                  <a:pt x="4580234" y="1025320"/>
                  <a:pt x="4580234" y="2290117"/>
                </a:cubicBezTo>
                <a:lnTo>
                  <a:pt x="4575047" y="2392846"/>
                </a:lnTo>
                <a:lnTo>
                  <a:pt x="5188" y="2392846"/>
                </a:lnTo>
                <a:lnTo>
                  <a:pt x="0" y="2290117"/>
                </a:lnTo>
                <a:cubicBezTo>
                  <a:pt x="0" y="1025320"/>
                  <a:pt x="1025320" y="0"/>
                  <a:pt x="2290117" y="0"/>
                </a:cubicBezTo>
                <a:close/>
              </a:path>
            </a:pathLst>
          </a:custGeom>
        </p:spPr>
      </p:pic>
      <p:grpSp>
        <p:nvGrpSpPr>
          <p:cNvPr id="8" name="Group 7">
            <a:extLst>
              <a:ext uri="{FF2B5EF4-FFF2-40B4-BE49-F238E27FC236}">
                <a16:creationId xmlns:a16="http://schemas.microsoft.com/office/drawing/2014/main" id="{20A98AD1-57CC-39ED-C96E-C3CCE56C6417}"/>
              </a:ext>
            </a:extLst>
          </p:cNvPr>
          <p:cNvGrpSpPr/>
          <p:nvPr userDrawn="1"/>
        </p:nvGrpSpPr>
        <p:grpSpPr>
          <a:xfrm rot="10800000" flipH="1">
            <a:off x="6080760" y="656921"/>
            <a:ext cx="1208634" cy="426639"/>
            <a:chOff x="557784" y="4124510"/>
            <a:chExt cx="1208634" cy="426639"/>
          </a:xfrm>
        </p:grpSpPr>
        <p:grpSp>
          <p:nvGrpSpPr>
            <p:cNvPr id="10" name="Group 9">
              <a:extLst>
                <a:ext uri="{FF2B5EF4-FFF2-40B4-BE49-F238E27FC236}">
                  <a16:creationId xmlns:a16="http://schemas.microsoft.com/office/drawing/2014/main" id="{B1682F67-8B24-E1D5-B1BF-FD42116F5FB0}"/>
                </a:ext>
              </a:extLst>
            </p:cNvPr>
            <p:cNvGrpSpPr/>
            <p:nvPr/>
          </p:nvGrpSpPr>
          <p:grpSpPr>
            <a:xfrm>
              <a:off x="1635789" y="4432578"/>
              <a:ext cx="130629" cy="118571"/>
              <a:chOff x="6030685" y="1226904"/>
              <a:chExt cx="130629" cy="118571"/>
            </a:xfrm>
          </p:grpSpPr>
          <p:cxnSp>
            <p:nvCxnSpPr>
              <p:cNvPr id="19" name="Straight Connector 18">
                <a:extLst>
                  <a:ext uri="{FF2B5EF4-FFF2-40B4-BE49-F238E27FC236}">
                    <a16:creationId xmlns:a16="http://schemas.microsoft.com/office/drawing/2014/main" id="{4386F84C-4E22-C070-A4D4-037BCF40E13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DC52A5-555F-D8A4-1118-8466ED5B52CB}"/>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303E39C-B5CD-5A4C-694F-8820DB320849}"/>
                </a:ext>
              </a:extLst>
            </p:cNvPr>
            <p:cNvGrpSpPr/>
            <p:nvPr/>
          </p:nvGrpSpPr>
          <p:grpSpPr>
            <a:xfrm>
              <a:off x="557784" y="4124510"/>
              <a:ext cx="638629" cy="118571"/>
              <a:chOff x="619789" y="4124510"/>
              <a:chExt cx="638629" cy="118571"/>
            </a:xfrm>
          </p:grpSpPr>
          <p:grpSp>
            <p:nvGrpSpPr>
              <p:cNvPr id="12" name="Group 11">
                <a:extLst>
                  <a:ext uri="{FF2B5EF4-FFF2-40B4-BE49-F238E27FC236}">
                    <a16:creationId xmlns:a16="http://schemas.microsoft.com/office/drawing/2014/main" id="{726A601A-56E6-C6E0-94BE-BDFDD4DE9992}"/>
                  </a:ext>
                </a:extLst>
              </p:cNvPr>
              <p:cNvGrpSpPr/>
              <p:nvPr/>
            </p:nvGrpSpPr>
            <p:grpSpPr>
              <a:xfrm>
                <a:off x="1127789" y="4124510"/>
                <a:ext cx="130629" cy="118571"/>
                <a:chOff x="6030685" y="1226904"/>
                <a:chExt cx="130629" cy="118571"/>
              </a:xfrm>
            </p:grpSpPr>
            <p:cxnSp>
              <p:nvCxnSpPr>
                <p:cNvPr id="17" name="Straight Connector 16">
                  <a:extLst>
                    <a:ext uri="{FF2B5EF4-FFF2-40B4-BE49-F238E27FC236}">
                      <a16:creationId xmlns:a16="http://schemas.microsoft.com/office/drawing/2014/main" id="{35A9F40C-E23B-BD99-8CF5-0A9539B6CF4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E34A3-717B-8A94-CDD6-FA8EA578F06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60E8EC4-D607-C577-AD07-5E2EE4FC4557}"/>
                  </a:ext>
                </a:extLst>
              </p:cNvPr>
              <p:cNvGrpSpPr/>
              <p:nvPr/>
            </p:nvGrpSpPr>
            <p:grpSpPr>
              <a:xfrm>
                <a:off x="619789" y="4124510"/>
                <a:ext cx="130629" cy="118571"/>
                <a:chOff x="6030685" y="1226904"/>
                <a:chExt cx="130629" cy="118571"/>
              </a:xfrm>
            </p:grpSpPr>
            <p:cxnSp>
              <p:nvCxnSpPr>
                <p:cNvPr id="14" name="Straight Connector 13">
                  <a:extLst>
                    <a:ext uri="{FF2B5EF4-FFF2-40B4-BE49-F238E27FC236}">
                      <a16:creationId xmlns:a16="http://schemas.microsoft.com/office/drawing/2014/main" id="{F2B13F2C-F37D-9259-C3E8-4A43954833D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7107F4-5D94-4711-79B8-5BD6B7EBD80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pic>
        <p:nvPicPr>
          <p:cNvPr id="21" name="Picture 20">
            <a:extLst>
              <a:ext uri="{FF2B5EF4-FFF2-40B4-BE49-F238E27FC236}">
                <a16:creationId xmlns:a16="http://schemas.microsoft.com/office/drawing/2014/main" id="{F3EF34E6-E945-6FCB-0855-6827D99CE1BF}"/>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harpenSoften amount="23000"/>
                    </a14:imgEffect>
                    <a14:imgEffect>
                      <a14:brightnessContrast bright="-3000"/>
                    </a14:imgEffect>
                  </a14:imgLayer>
                </a14:imgProps>
              </a:ext>
              <a:ext uri="{28A0092B-C50C-407E-A947-70E740481C1C}">
                <a14:useLocalDpi xmlns:a14="http://schemas.microsoft.com/office/drawing/2010/main" val="0"/>
              </a:ext>
            </a:extLst>
          </a:blip>
          <a:srcRect/>
          <a:stretch/>
        </p:blipFill>
        <p:spPr>
          <a:xfrm>
            <a:off x="4805152" y="5589864"/>
            <a:ext cx="588350" cy="588350"/>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Tree>
    <p:extLst>
      <p:ext uri="{BB962C8B-B14F-4D97-AF65-F5344CB8AC3E}">
        <p14:creationId xmlns:p14="http://schemas.microsoft.com/office/powerpoint/2010/main" val="5358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676656" y="2743200"/>
            <a:ext cx="5943600" cy="1371600"/>
          </a:xfrm>
        </p:spPr>
        <p:txBody>
          <a:bodyPr/>
          <a:lstStyle>
            <a:lvl1pPr algn="ctr">
              <a:defRPr sz="10000" spc="10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1764792" y="3090672"/>
            <a:ext cx="5943600" cy="685800"/>
          </a:xfrm>
        </p:spPr>
        <p:txBody>
          <a:bodyPr>
            <a:noAutofit/>
          </a:bodyPr>
          <a:lstStyle>
            <a:lvl1pPr marL="0" indent="0" algn="ctr">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5148072" y="1143000"/>
            <a:ext cx="6318504" cy="5715000"/>
          </a:xfrm>
        </p:spPr>
        <p:txBody>
          <a:bodyPr anchor="ctr"/>
          <a:lstStyle>
            <a:lvl1pPr marL="0" indent="0" algn="ctr">
              <a:buNone/>
              <a:defRPr/>
            </a:lvl1pPr>
          </a:lstStyle>
          <a:p>
            <a:r>
              <a:rPr lang="en-US"/>
              <a:t>Click icon to add picture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319272" cy="1828800"/>
          </a:xfrm>
        </p:spPr>
        <p:txBody>
          <a:bodyPr anchor="ctr"/>
          <a:lstStyle>
            <a:lvl1pPr marL="0" indent="0" algn="l">
              <a:lnSpc>
                <a:spcPts val="3200"/>
              </a:lnSpc>
              <a:buNone/>
              <a:defRPr sz="2400" cap="all"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Arc 30">
            <a:extLst>
              <a:ext uri="{FF2B5EF4-FFF2-40B4-BE49-F238E27FC236}">
                <a16:creationId xmlns:a16="http://schemas.microsoft.com/office/drawing/2014/main" id="{4B8C4ECD-CAFD-01D4-B9F9-6DC4056F473D}"/>
              </a:ext>
            </a:extLst>
          </p:cNvPr>
          <p:cNvSpPr/>
          <p:nvPr userDrawn="1"/>
        </p:nvSpPr>
        <p:spPr>
          <a:xfrm flipH="1" flipV="1">
            <a:off x="5362413" y="-9557"/>
            <a:ext cx="6831221" cy="4597860"/>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1136489 w 7361533"/>
              <a:gd name="connsiteY3" fmla="*/ 544129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4919 w 7361533"/>
              <a:gd name="connsiteY3" fmla="*/ 546415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0 w 7363168"/>
              <a:gd name="connsiteY0" fmla="*/ 92991 h 5452699"/>
              <a:gd name="connsiteX1" fmla="*/ 4736482 w 7363168"/>
              <a:gd name="connsiteY1" fmla="*/ 1033314 h 5452699"/>
              <a:gd name="connsiteX2" fmla="*/ 7182659 w 7363168"/>
              <a:gd name="connsiteY2" fmla="*/ 5443144 h 5452699"/>
              <a:gd name="connsiteX3" fmla="*/ 6554 w 7363168"/>
              <a:gd name="connsiteY3" fmla="*/ 5428274 h 5452699"/>
              <a:gd name="connsiteX4" fmla="*/ 0 w 7363168"/>
              <a:gd name="connsiteY4" fmla="*/ 92991 h 5452699"/>
              <a:gd name="connsiteX0" fmla="*/ 1635 w 7363168"/>
              <a:gd name="connsiteY0" fmla="*/ 640931 h 5452699"/>
              <a:gd name="connsiteX1" fmla="*/ 4651348 w 7363168"/>
              <a:gd name="connsiteY1" fmla="*/ 1397737 h 5452699"/>
              <a:gd name="connsiteX2" fmla="*/ 7363054 w 7363168"/>
              <a:gd name="connsiteY2" fmla="*/ 5452699 h 5452699"/>
              <a:gd name="connsiteX0" fmla="*/ 0 w 7363168"/>
              <a:gd name="connsiteY0" fmla="*/ 309588 h 4958096"/>
              <a:gd name="connsiteX1" fmla="*/ 4736482 w 7363168"/>
              <a:gd name="connsiteY1" fmla="*/ 538711 h 4958096"/>
              <a:gd name="connsiteX2" fmla="*/ 7182659 w 7363168"/>
              <a:gd name="connsiteY2" fmla="*/ 4948541 h 4958096"/>
              <a:gd name="connsiteX3" fmla="*/ 6554 w 7363168"/>
              <a:gd name="connsiteY3" fmla="*/ 4933671 h 4958096"/>
              <a:gd name="connsiteX4" fmla="*/ 0 w 7363168"/>
              <a:gd name="connsiteY4" fmla="*/ 309588 h 4958096"/>
              <a:gd name="connsiteX0" fmla="*/ 1635 w 7363168"/>
              <a:gd name="connsiteY0" fmla="*/ 146328 h 4958096"/>
              <a:gd name="connsiteX1" fmla="*/ 4651348 w 7363168"/>
              <a:gd name="connsiteY1" fmla="*/ 903134 h 4958096"/>
              <a:gd name="connsiteX2" fmla="*/ 7363054 w 7363168"/>
              <a:gd name="connsiteY2" fmla="*/ 4958096 h 4958096"/>
              <a:gd name="connsiteX0" fmla="*/ 0 w 7363155"/>
              <a:gd name="connsiteY0" fmla="*/ 307379 h 4955887"/>
              <a:gd name="connsiteX1" fmla="*/ 4736482 w 7363155"/>
              <a:gd name="connsiteY1" fmla="*/ 536502 h 4955887"/>
              <a:gd name="connsiteX2" fmla="*/ 7182659 w 7363155"/>
              <a:gd name="connsiteY2" fmla="*/ 4946332 h 4955887"/>
              <a:gd name="connsiteX3" fmla="*/ 6554 w 7363155"/>
              <a:gd name="connsiteY3" fmla="*/ 4931462 h 4955887"/>
              <a:gd name="connsiteX4" fmla="*/ 0 w 7363155"/>
              <a:gd name="connsiteY4" fmla="*/ 307379 h 4955887"/>
              <a:gd name="connsiteX0" fmla="*/ 1635 w 7363155"/>
              <a:gd name="connsiteY0" fmla="*/ 144119 h 4955887"/>
              <a:gd name="connsiteX1" fmla="*/ 4494594 w 7363155"/>
              <a:gd name="connsiteY1" fmla="*/ 909633 h 4955887"/>
              <a:gd name="connsiteX2" fmla="*/ 7363054 w 7363155"/>
              <a:gd name="connsiteY2" fmla="*/ 4955887 h 4955887"/>
            </a:gdLst>
            <a:ahLst/>
            <a:cxnLst>
              <a:cxn ang="0">
                <a:pos x="connsiteX0" y="connsiteY0"/>
              </a:cxn>
              <a:cxn ang="0">
                <a:pos x="connsiteX1" y="connsiteY1"/>
              </a:cxn>
              <a:cxn ang="0">
                <a:pos x="connsiteX2" y="connsiteY2"/>
              </a:cxn>
            </a:cxnLst>
            <a:rect l="l" t="t" r="r" b="b"/>
            <a:pathLst>
              <a:path w="7363155" h="4955887" stroke="0" extrusionOk="0">
                <a:moveTo>
                  <a:pt x="0" y="307379"/>
                </a:moveTo>
                <a:cubicBezTo>
                  <a:pt x="1644303" y="37583"/>
                  <a:pt x="3539372" y="-236657"/>
                  <a:pt x="4736482" y="536502"/>
                </a:cubicBezTo>
                <a:cubicBezTo>
                  <a:pt x="5933592" y="1309661"/>
                  <a:pt x="7196041" y="3209160"/>
                  <a:pt x="7182659" y="4946332"/>
                </a:cubicBezTo>
                <a:lnTo>
                  <a:pt x="6554" y="4931462"/>
                </a:lnTo>
                <a:cubicBezTo>
                  <a:pt x="4369" y="3153034"/>
                  <a:pt x="2185" y="2085807"/>
                  <a:pt x="0" y="307379"/>
                </a:cubicBezTo>
                <a:close/>
              </a:path>
              <a:path w="7363155" h="4955887" fill="none">
                <a:moveTo>
                  <a:pt x="1635" y="144119"/>
                </a:moveTo>
                <a:cubicBezTo>
                  <a:pt x="1645938" y="-125677"/>
                  <a:pt x="2927747" y="-92151"/>
                  <a:pt x="4494594" y="909633"/>
                </a:cubicBezTo>
                <a:cubicBezTo>
                  <a:pt x="6061441" y="1911417"/>
                  <a:pt x="7376436" y="3218715"/>
                  <a:pt x="7363054" y="4955887"/>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CC</a:t>
            </a:r>
          </a:p>
        </p:txBody>
      </p:sp>
      <p:pic>
        <p:nvPicPr>
          <p:cNvPr id="4" name="Picture 3" descr="A picture containing text, plant&#10;&#10;Description automatically generated">
            <a:extLst>
              <a:ext uri="{FF2B5EF4-FFF2-40B4-BE49-F238E27FC236}">
                <a16:creationId xmlns:a16="http://schemas.microsoft.com/office/drawing/2014/main" id="{4D3C1BD6-FEB2-B38F-44D5-CB0CA608C546}"/>
              </a:ext>
            </a:extLst>
          </p:cNvPr>
          <p:cNvPicPr>
            <a:picLocks noChangeAspect="1"/>
          </p:cNvPicPr>
          <p:nvPr userDrawn="1"/>
        </p:nvPicPr>
        <p:blipFill>
          <a:blip r:embed="rId3">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a:xfrm>
            <a:off x="4982555" y="603006"/>
            <a:ext cx="1337623" cy="1337623"/>
          </a:xfrm>
          <a:custGeom>
            <a:avLst/>
            <a:gdLst>
              <a:gd name="connsiteX0" fmla="*/ 894353 w 1788706"/>
              <a:gd name="connsiteY0" fmla="*/ 0 h 1788706"/>
              <a:gd name="connsiteX1" fmla="*/ 1788706 w 1788706"/>
              <a:gd name="connsiteY1" fmla="*/ 894353 h 1788706"/>
              <a:gd name="connsiteX2" fmla="*/ 894353 w 1788706"/>
              <a:gd name="connsiteY2" fmla="*/ 1788706 h 1788706"/>
              <a:gd name="connsiteX3" fmla="*/ 0 w 1788706"/>
              <a:gd name="connsiteY3" fmla="*/ 894353 h 1788706"/>
              <a:gd name="connsiteX4" fmla="*/ 894353 w 1788706"/>
              <a:gd name="connsiteY4" fmla="*/ 0 h 1788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06" h="1788706">
                <a:moveTo>
                  <a:pt x="894353" y="0"/>
                </a:moveTo>
                <a:cubicBezTo>
                  <a:pt x="1388291" y="0"/>
                  <a:pt x="1788706" y="400415"/>
                  <a:pt x="1788706" y="894353"/>
                </a:cubicBezTo>
                <a:cubicBezTo>
                  <a:pt x="1788706" y="1388291"/>
                  <a:pt x="1388291" y="1788706"/>
                  <a:pt x="894353" y="1788706"/>
                </a:cubicBezTo>
                <a:cubicBezTo>
                  <a:pt x="400415" y="1788706"/>
                  <a:pt x="0" y="1388291"/>
                  <a:pt x="0" y="894353"/>
                </a:cubicBezTo>
                <a:cubicBezTo>
                  <a:pt x="0" y="400415"/>
                  <a:pt x="400415" y="0"/>
                  <a:pt x="894353" y="0"/>
                </a:cubicBezTo>
                <a:close/>
              </a:path>
            </a:pathLst>
          </a:custGeom>
        </p:spPr>
      </p:pic>
      <p:grpSp>
        <p:nvGrpSpPr>
          <p:cNvPr id="12" name="Group 11">
            <a:extLst>
              <a:ext uri="{FF2B5EF4-FFF2-40B4-BE49-F238E27FC236}">
                <a16:creationId xmlns:a16="http://schemas.microsoft.com/office/drawing/2014/main" id="{24388E06-74B8-AF22-63C6-7FCDCF8D9CA0}"/>
              </a:ext>
            </a:extLst>
          </p:cNvPr>
          <p:cNvGrpSpPr/>
          <p:nvPr userDrawn="1"/>
        </p:nvGrpSpPr>
        <p:grpSpPr>
          <a:xfrm>
            <a:off x="3384694" y="4508554"/>
            <a:ext cx="1146629" cy="416698"/>
            <a:chOff x="3409326" y="4979255"/>
            <a:chExt cx="1146629" cy="416698"/>
          </a:xfrm>
        </p:grpSpPr>
        <p:grpSp>
          <p:nvGrpSpPr>
            <p:cNvPr id="13" name="Group 12">
              <a:extLst>
                <a:ext uri="{FF2B5EF4-FFF2-40B4-BE49-F238E27FC236}">
                  <a16:creationId xmlns:a16="http://schemas.microsoft.com/office/drawing/2014/main" id="{D0E924C2-6CC8-7A72-55AC-9779F5AAB6DF}"/>
                </a:ext>
              </a:extLst>
            </p:cNvPr>
            <p:cNvGrpSpPr/>
            <p:nvPr/>
          </p:nvGrpSpPr>
          <p:grpSpPr>
            <a:xfrm>
              <a:off x="4425326" y="5277382"/>
              <a:ext cx="130629" cy="118571"/>
              <a:chOff x="6030685" y="1226904"/>
              <a:chExt cx="130629" cy="118571"/>
            </a:xfrm>
          </p:grpSpPr>
          <p:cxnSp>
            <p:nvCxnSpPr>
              <p:cNvPr id="27" name="Straight Connector 26">
                <a:extLst>
                  <a:ext uri="{FF2B5EF4-FFF2-40B4-BE49-F238E27FC236}">
                    <a16:creationId xmlns:a16="http://schemas.microsoft.com/office/drawing/2014/main" id="{643194AF-8A44-7E29-F61B-17EDC88B236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44161C-1C35-BCAE-0B19-6BB7F68CD398}"/>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97DDC0B-1657-D1B6-D6E0-128982DBB9A7}"/>
                </a:ext>
              </a:extLst>
            </p:cNvPr>
            <p:cNvGrpSpPr/>
            <p:nvPr/>
          </p:nvGrpSpPr>
          <p:grpSpPr>
            <a:xfrm>
              <a:off x="3917326" y="5158811"/>
              <a:ext cx="130629" cy="118571"/>
              <a:chOff x="6030685" y="1226904"/>
              <a:chExt cx="130629" cy="118571"/>
            </a:xfrm>
          </p:grpSpPr>
          <p:cxnSp>
            <p:nvCxnSpPr>
              <p:cNvPr id="25" name="Straight Connector 24">
                <a:extLst>
                  <a:ext uri="{FF2B5EF4-FFF2-40B4-BE49-F238E27FC236}">
                    <a16:creationId xmlns:a16="http://schemas.microsoft.com/office/drawing/2014/main" id="{84B019C9-1514-3847-0470-5946A15A45C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6E6117-B79C-5010-D5D4-9AB87A9CB86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357E999-FBE7-EE39-3204-2625E61B569B}"/>
                </a:ext>
              </a:extLst>
            </p:cNvPr>
            <p:cNvGrpSpPr/>
            <p:nvPr/>
          </p:nvGrpSpPr>
          <p:grpSpPr>
            <a:xfrm>
              <a:off x="3409326" y="4979255"/>
              <a:ext cx="130629" cy="118571"/>
              <a:chOff x="6030685" y="1226904"/>
              <a:chExt cx="130629" cy="118571"/>
            </a:xfrm>
          </p:grpSpPr>
          <p:cxnSp>
            <p:nvCxnSpPr>
              <p:cNvPr id="23" name="Straight Connector 22">
                <a:extLst>
                  <a:ext uri="{FF2B5EF4-FFF2-40B4-BE49-F238E27FC236}">
                    <a16:creationId xmlns:a16="http://schemas.microsoft.com/office/drawing/2014/main" id="{6BFD3311-0029-072D-2E09-810A63AAB8D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6DE5EC-5A24-70EC-A980-61D3FDD29E8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295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527048" y="1746504"/>
            <a:ext cx="9144000" cy="4626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81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2648" y="2276856"/>
            <a:ext cx="10972800" cy="2304288"/>
          </a:xfrm>
        </p:spPr>
        <p:txBody>
          <a:bodyPr/>
          <a:lstStyle>
            <a:lvl1pPr algn="ctr">
              <a:lnSpc>
                <a:spcPct val="100000"/>
              </a:lnSpc>
              <a:defRPr sz="7500" spc="3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2438400" y="4864608"/>
            <a:ext cx="7315200" cy="457200"/>
          </a:xfrm>
        </p:spPr>
        <p:txBody>
          <a:bodyPr lIns="91440" tIns="45720" rIns="91440" bIns="45720" anchor="t"/>
          <a:lstStyle>
            <a:lvl1pPr marL="0" indent="0" algn="ctr">
              <a:lnSpc>
                <a:spcPct val="100000"/>
              </a:lnSpc>
              <a:spcBef>
                <a:spcPts val="0"/>
              </a:spcBef>
              <a:buClr>
                <a:schemeClr val="accent1"/>
              </a:buClr>
              <a:buFont typeface="Avenir Next LT Pro" panose="020B0504020202020204" pitchFamily="34" charset="0"/>
              <a:buNone/>
              <a:defRPr sz="2400" cap="all" baseline="0">
                <a:solidFill>
                  <a:schemeClr val="bg1"/>
                </a:solidFill>
              </a:defRPr>
            </a:lvl1pPr>
          </a:lstStyle>
          <a:p>
            <a:pPr lvl="0"/>
            <a:r>
              <a:rPr lang="en-US"/>
              <a:t>Click to edit Master text styles</a:t>
            </a:r>
          </a:p>
        </p:txBody>
      </p:sp>
      <p:grpSp>
        <p:nvGrpSpPr>
          <p:cNvPr id="5" name="Group 4">
            <a:extLst>
              <a:ext uri="{FF2B5EF4-FFF2-40B4-BE49-F238E27FC236}">
                <a16:creationId xmlns:a16="http://schemas.microsoft.com/office/drawing/2014/main" id="{EF7E6DF3-0749-9B9B-7923-2E278ED3F6EB}"/>
              </a:ext>
            </a:extLst>
          </p:cNvPr>
          <p:cNvGrpSpPr/>
          <p:nvPr userDrawn="1"/>
        </p:nvGrpSpPr>
        <p:grpSpPr>
          <a:xfrm>
            <a:off x="2438400" y="308846"/>
            <a:ext cx="758856" cy="407978"/>
            <a:chOff x="5356890" y="1645652"/>
            <a:chExt cx="758856" cy="407978"/>
          </a:xfrm>
        </p:grpSpPr>
        <p:grpSp>
          <p:nvGrpSpPr>
            <p:cNvPr id="8" name="Group 7">
              <a:extLst>
                <a:ext uri="{FF2B5EF4-FFF2-40B4-BE49-F238E27FC236}">
                  <a16:creationId xmlns:a16="http://schemas.microsoft.com/office/drawing/2014/main" id="{13C17661-C5A7-1E86-B269-0EF2BFE8CBFC}"/>
                </a:ext>
              </a:extLst>
            </p:cNvPr>
            <p:cNvGrpSpPr/>
            <p:nvPr/>
          </p:nvGrpSpPr>
          <p:grpSpPr>
            <a:xfrm>
              <a:off x="5985117" y="1935059"/>
              <a:ext cx="130629" cy="118571"/>
              <a:chOff x="6030685" y="1226904"/>
              <a:chExt cx="130629" cy="118571"/>
            </a:xfrm>
          </p:grpSpPr>
          <p:cxnSp>
            <p:nvCxnSpPr>
              <p:cNvPr id="13" name="Straight Connector 12">
                <a:extLst>
                  <a:ext uri="{FF2B5EF4-FFF2-40B4-BE49-F238E27FC236}">
                    <a16:creationId xmlns:a16="http://schemas.microsoft.com/office/drawing/2014/main" id="{BFB539CC-B146-6843-73BE-8ECDD72310F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2D8766-A3D6-4922-40E2-984C8667ECE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D04B7F-EA14-B699-0115-B4FBA48967DA}"/>
                </a:ext>
              </a:extLst>
            </p:cNvPr>
            <p:cNvGrpSpPr/>
            <p:nvPr/>
          </p:nvGrpSpPr>
          <p:grpSpPr>
            <a:xfrm>
              <a:off x="5356890" y="1645652"/>
              <a:ext cx="130629" cy="118571"/>
              <a:chOff x="6030685" y="1226904"/>
              <a:chExt cx="130629" cy="118571"/>
            </a:xfrm>
          </p:grpSpPr>
          <p:cxnSp>
            <p:nvCxnSpPr>
              <p:cNvPr id="11" name="Straight Connector 10">
                <a:extLst>
                  <a:ext uri="{FF2B5EF4-FFF2-40B4-BE49-F238E27FC236}">
                    <a16:creationId xmlns:a16="http://schemas.microsoft.com/office/drawing/2014/main" id="{39E4A898-5091-06B7-31A4-2F4BD0A8AB60}"/>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7E0BBD-DB58-6B1E-89A0-75FD8172226D}"/>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71718500-04AE-2662-CB68-E61012D40F4D}"/>
              </a:ext>
            </a:extLst>
          </p:cNvPr>
          <p:cNvGrpSpPr/>
          <p:nvPr userDrawn="1"/>
        </p:nvGrpSpPr>
        <p:grpSpPr>
          <a:xfrm>
            <a:off x="9514958" y="5911340"/>
            <a:ext cx="130629" cy="118571"/>
            <a:chOff x="6030685" y="1226904"/>
            <a:chExt cx="130629" cy="118571"/>
          </a:xfrm>
        </p:grpSpPr>
        <p:cxnSp>
          <p:nvCxnSpPr>
            <p:cNvPr id="17" name="Straight Connector 16">
              <a:extLst>
                <a:ext uri="{FF2B5EF4-FFF2-40B4-BE49-F238E27FC236}">
                  <a16:creationId xmlns:a16="http://schemas.microsoft.com/office/drawing/2014/main" id="{CA6F8D78-37EB-EBA1-D348-DE3C2479189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1D1B7C-66C9-F054-1DE2-8BD5AE32DEF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 name="Graphic 2" descr="Open quotation mark with solid fill">
            <a:extLst>
              <a:ext uri="{FF2B5EF4-FFF2-40B4-BE49-F238E27FC236}">
                <a16:creationId xmlns:a16="http://schemas.microsoft.com/office/drawing/2014/main" id="{C1622987-6F07-82F4-6993-C86F05543B9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2514600" cy="2514600"/>
          </a:xfrm>
          <a:prstGeom prst="rect">
            <a:avLst/>
          </a:prstGeom>
          <a:effectLst>
            <a:glow rad="88900">
              <a:schemeClr val="accent4"/>
            </a:glow>
          </a:effectLst>
        </p:spPr>
      </p:pic>
      <p:pic>
        <p:nvPicPr>
          <p:cNvPr id="4" name="Graphic 3" descr="Closed quotation mark with solid fill">
            <a:extLst>
              <a:ext uri="{FF2B5EF4-FFF2-40B4-BE49-F238E27FC236}">
                <a16:creationId xmlns:a16="http://schemas.microsoft.com/office/drawing/2014/main" id="{C5361871-07DF-3357-22D3-3F570A054DF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5587" y="4343400"/>
            <a:ext cx="2514600" cy="2514600"/>
          </a:xfrm>
          <a:prstGeom prst="rect">
            <a:avLst/>
          </a:prstGeom>
          <a:effectLst>
            <a:glow rad="88900">
              <a:schemeClr val="accent4"/>
            </a:glow>
          </a:effectLst>
        </p:spPr>
      </p:pic>
    </p:spTree>
    <p:extLst>
      <p:ext uri="{BB962C8B-B14F-4D97-AF65-F5344CB8AC3E}">
        <p14:creationId xmlns:p14="http://schemas.microsoft.com/office/powerpoint/2010/main" val="340992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905256" y="731520"/>
            <a:ext cx="1828800" cy="1828800"/>
          </a:xfrm>
        </p:spPr>
        <p:txBody>
          <a:bodyPr anchor="ctr"/>
          <a:lstStyle>
            <a:lvl1pPr marL="0" indent="0" algn="ctr">
              <a:buNone/>
              <a:defRPr sz="1200"/>
            </a:lvl1pPr>
          </a:lstStyle>
          <a:p>
            <a:r>
              <a:rPr lang="en-US"/>
              <a:t>Click icon to add picture</a:t>
            </a:r>
          </a:p>
        </p:txBody>
      </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a:t>Artist portfolio</a:t>
            </a:r>
          </a:p>
        </p:txBody>
      </p:sp>
      <p:pic>
        <p:nvPicPr>
          <p:cNvPr id="11" name="Picture 10">
            <a:extLst>
              <a:ext uri="{FF2B5EF4-FFF2-40B4-BE49-F238E27FC236}">
                <a16:creationId xmlns:a16="http://schemas.microsoft.com/office/drawing/2014/main" id="{B7207ABA-83DE-FEF4-AB14-2B18B90DAE92}"/>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3000"/>
                    </a14:imgEffect>
                  </a14:imgLayer>
                </a14:imgProps>
              </a:ext>
              <a:ext uri="{28A0092B-C50C-407E-A947-70E740481C1C}">
                <a14:useLocalDpi xmlns:a14="http://schemas.microsoft.com/office/drawing/2010/main" val="0"/>
              </a:ext>
            </a:extLst>
          </a:blip>
          <a:srcRect/>
          <a:stretch/>
        </p:blipFill>
        <p:spPr>
          <a:xfrm>
            <a:off x="9831694" y="388911"/>
            <a:ext cx="1229929" cy="122992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4" name="Picture 13">
            <a:extLst>
              <a:ext uri="{FF2B5EF4-FFF2-40B4-BE49-F238E27FC236}">
                <a16:creationId xmlns:a16="http://schemas.microsoft.com/office/drawing/2014/main" id="{C0584C47-C9D0-30E1-271B-AB28CAD2EC68}"/>
              </a:ext>
            </a:extLst>
          </p:cNvPr>
          <p:cNvPicPr>
            <a:picLocks noChangeAspect="1"/>
          </p:cNvPicPr>
          <p:nvPr userDrawn="1"/>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9014019" y="1648664"/>
            <a:ext cx="544009" cy="54400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15" name="Group 14">
            <a:extLst>
              <a:ext uri="{FF2B5EF4-FFF2-40B4-BE49-F238E27FC236}">
                <a16:creationId xmlns:a16="http://schemas.microsoft.com/office/drawing/2014/main" id="{0AC422E8-DC69-305E-B9F9-34585546061C}"/>
              </a:ext>
            </a:extLst>
          </p:cNvPr>
          <p:cNvGrpSpPr/>
          <p:nvPr userDrawn="1"/>
        </p:nvGrpSpPr>
        <p:grpSpPr>
          <a:xfrm>
            <a:off x="6252451" y="5475214"/>
            <a:ext cx="758856" cy="407978"/>
            <a:chOff x="5356890" y="1645652"/>
            <a:chExt cx="758856" cy="407978"/>
          </a:xfrm>
        </p:grpSpPr>
        <p:grpSp>
          <p:nvGrpSpPr>
            <p:cNvPr id="16" name="Group 15">
              <a:extLst>
                <a:ext uri="{FF2B5EF4-FFF2-40B4-BE49-F238E27FC236}">
                  <a16:creationId xmlns:a16="http://schemas.microsoft.com/office/drawing/2014/main" id="{53AFFC8A-519F-D12F-1FD3-1688ED387970}"/>
                </a:ext>
              </a:extLst>
            </p:cNvPr>
            <p:cNvGrpSpPr/>
            <p:nvPr/>
          </p:nvGrpSpPr>
          <p:grpSpPr>
            <a:xfrm>
              <a:off x="5985117" y="1935059"/>
              <a:ext cx="130629" cy="118571"/>
              <a:chOff x="6030685" y="1226904"/>
              <a:chExt cx="130629" cy="118571"/>
            </a:xfrm>
          </p:grpSpPr>
          <p:cxnSp>
            <p:nvCxnSpPr>
              <p:cNvPr id="20" name="Straight Connector 19">
                <a:extLst>
                  <a:ext uri="{FF2B5EF4-FFF2-40B4-BE49-F238E27FC236}">
                    <a16:creationId xmlns:a16="http://schemas.microsoft.com/office/drawing/2014/main" id="{745F665E-2734-A9F9-4EBF-4461BE70960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D9C651-11F2-7F21-86A5-908E230F3BD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D218A8B-6D75-3063-584B-36E1A948A7F8}"/>
                </a:ext>
              </a:extLst>
            </p:cNvPr>
            <p:cNvGrpSpPr/>
            <p:nvPr/>
          </p:nvGrpSpPr>
          <p:grpSpPr>
            <a:xfrm>
              <a:off x="5356890" y="1645652"/>
              <a:ext cx="130629" cy="118571"/>
              <a:chOff x="6030685" y="1226904"/>
              <a:chExt cx="130629" cy="118571"/>
            </a:xfrm>
          </p:grpSpPr>
          <p:cxnSp>
            <p:nvCxnSpPr>
              <p:cNvPr id="18" name="Straight Connector 17">
                <a:extLst>
                  <a:ext uri="{FF2B5EF4-FFF2-40B4-BE49-F238E27FC236}">
                    <a16:creationId xmlns:a16="http://schemas.microsoft.com/office/drawing/2014/main" id="{CFD732BA-8887-8927-FDDD-2FD09159AB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EB201-C37A-C7B7-4111-2C0DA0E91AE4}"/>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4" name="Picture Placeholder 32">
            <a:extLst>
              <a:ext uri="{FF2B5EF4-FFF2-40B4-BE49-F238E27FC236}">
                <a16:creationId xmlns:a16="http://schemas.microsoft.com/office/drawing/2014/main" id="{CC1E2C41-07F9-2447-A81B-56D1CAF491E1}"/>
              </a:ext>
            </a:extLst>
          </p:cNvPr>
          <p:cNvSpPr>
            <a:spLocks noGrp="1"/>
          </p:cNvSpPr>
          <p:nvPr>
            <p:ph type="pic" sz="quarter" idx="14"/>
          </p:nvPr>
        </p:nvSpPr>
        <p:spPr>
          <a:xfrm>
            <a:off x="3429000" y="731520"/>
            <a:ext cx="1828800" cy="1828800"/>
          </a:xfrm>
        </p:spPr>
        <p:txBody>
          <a:bodyPr anchor="ctr"/>
          <a:lstStyle>
            <a:lvl1pPr marL="0" indent="0" algn="ctr">
              <a:buNone/>
              <a:defRPr sz="1200"/>
            </a:lvl1pPr>
          </a:lstStyle>
          <a:p>
            <a:r>
              <a:rPr lang="en-US"/>
              <a:t>Click icon to add picture</a:t>
            </a:r>
          </a:p>
        </p:txBody>
      </p:sp>
      <p:sp>
        <p:nvSpPr>
          <p:cNvPr id="12" name="Picture Placeholder 32">
            <a:extLst>
              <a:ext uri="{FF2B5EF4-FFF2-40B4-BE49-F238E27FC236}">
                <a16:creationId xmlns:a16="http://schemas.microsoft.com/office/drawing/2014/main" id="{1B3619F3-58A1-5DD9-CEC3-443AE340F47C}"/>
              </a:ext>
            </a:extLst>
          </p:cNvPr>
          <p:cNvSpPr>
            <a:spLocks noGrp="1"/>
          </p:cNvSpPr>
          <p:nvPr>
            <p:ph type="pic" sz="quarter" idx="15"/>
          </p:nvPr>
        </p:nvSpPr>
        <p:spPr>
          <a:xfrm>
            <a:off x="905256" y="3639312"/>
            <a:ext cx="1828800" cy="1828800"/>
          </a:xfrm>
        </p:spPr>
        <p:txBody>
          <a:bodyPr anchor="ctr"/>
          <a:lstStyle>
            <a:lvl1pPr marL="0" indent="0" algn="ctr">
              <a:buNone/>
              <a:defRPr sz="1200"/>
            </a:lvl1pPr>
          </a:lstStyle>
          <a:p>
            <a:r>
              <a:rPr lang="en-US"/>
              <a:t>Click icon to add picture</a:t>
            </a:r>
          </a:p>
        </p:txBody>
      </p:sp>
      <p:sp>
        <p:nvSpPr>
          <p:cNvPr id="13" name="Picture Placeholder 32">
            <a:extLst>
              <a:ext uri="{FF2B5EF4-FFF2-40B4-BE49-F238E27FC236}">
                <a16:creationId xmlns:a16="http://schemas.microsoft.com/office/drawing/2014/main" id="{8A39E517-763A-0C6C-8D86-96F8ACD3F0FE}"/>
              </a:ext>
            </a:extLst>
          </p:cNvPr>
          <p:cNvSpPr>
            <a:spLocks noGrp="1"/>
          </p:cNvSpPr>
          <p:nvPr>
            <p:ph type="pic" sz="quarter" idx="16"/>
          </p:nvPr>
        </p:nvSpPr>
        <p:spPr>
          <a:xfrm>
            <a:off x="3429000" y="3639312"/>
            <a:ext cx="1828800" cy="1828800"/>
          </a:xfrm>
        </p:spPr>
        <p:txBody>
          <a:bodyPr anchor="ctr"/>
          <a:lstStyle>
            <a:lvl1pPr marL="0" indent="0" algn="ctr">
              <a:buNone/>
              <a:defRPr sz="1200"/>
            </a:lvl1pPr>
          </a:lstStyle>
          <a:p>
            <a:r>
              <a:rPr lang="en-US"/>
              <a:t>Click icon to add picture</a:t>
            </a:r>
          </a:p>
        </p:txBody>
      </p:sp>
      <p:sp>
        <p:nvSpPr>
          <p:cNvPr id="25" name="Text Placeholder 24">
            <a:extLst>
              <a:ext uri="{FF2B5EF4-FFF2-40B4-BE49-F238E27FC236}">
                <a16:creationId xmlns:a16="http://schemas.microsoft.com/office/drawing/2014/main" id="{C54B6C0E-EC4F-DFCF-0E92-E44CC38B60B8}"/>
              </a:ext>
            </a:extLst>
          </p:cNvPr>
          <p:cNvSpPr>
            <a:spLocks noGrp="1"/>
          </p:cNvSpPr>
          <p:nvPr>
            <p:ph type="body" sz="quarter" idx="17"/>
          </p:nvPr>
        </p:nvSpPr>
        <p:spPr>
          <a:xfrm>
            <a:off x="676656"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6BE8367A-E9C8-6D3A-B89C-B4AC0593248A}"/>
              </a:ext>
            </a:extLst>
          </p:cNvPr>
          <p:cNvSpPr>
            <a:spLocks noGrp="1"/>
          </p:cNvSpPr>
          <p:nvPr>
            <p:ph type="body" sz="quarter" idx="18"/>
          </p:nvPr>
        </p:nvSpPr>
        <p:spPr>
          <a:xfrm>
            <a:off x="676656"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99FE20AE-68BC-1413-239A-FF86E5B2CBE8}"/>
              </a:ext>
            </a:extLst>
          </p:cNvPr>
          <p:cNvSpPr>
            <a:spLocks noGrp="1"/>
          </p:cNvSpPr>
          <p:nvPr>
            <p:ph type="body" sz="quarter" idx="19"/>
          </p:nvPr>
        </p:nvSpPr>
        <p:spPr>
          <a:xfrm>
            <a:off x="3200400"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70E4448C-4B67-78FD-EE0E-74513CBF30BD}"/>
              </a:ext>
            </a:extLst>
          </p:cNvPr>
          <p:cNvSpPr>
            <a:spLocks noGrp="1"/>
          </p:cNvSpPr>
          <p:nvPr>
            <p:ph type="body" sz="quarter" idx="20"/>
          </p:nvPr>
        </p:nvSpPr>
        <p:spPr>
          <a:xfrm>
            <a:off x="3200400"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95775615-C5F4-5DEC-8DCC-A2C7CF012654}"/>
              </a:ext>
            </a:extLst>
          </p:cNvPr>
          <p:cNvSpPr>
            <a:spLocks noGrp="1"/>
          </p:cNvSpPr>
          <p:nvPr>
            <p:ph type="body" sz="quarter" idx="21"/>
          </p:nvPr>
        </p:nvSpPr>
        <p:spPr>
          <a:xfrm>
            <a:off x="676656"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9675777C-054C-3387-8B8A-A242C6BB8C9F}"/>
              </a:ext>
            </a:extLst>
          </p:cNvPr>
          <p:cNvSpPr>
            <a:spLocks noGrp="1"/>
          </p:cNvSpPr>
          <p:nvPr>
            <p:ph type="body" sz="quarter" idx="22"/>
          </p:nvPr>
        </p:nvSpPr>
        <p:spPr>
          <a:xfrm>
            <a:off x="676656"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2" name="Text Placeholder 24">
            <a:extLst>
              <a:ext uri="{FF2B5EF4-FFF2-40B4-BE49-F238E27FC236}">
                <a16:creationId xmlns:a16="http://schemas.microsoft.com/office/drawing/2014/main" id="{A58052D7-3988-A06B-FA10-6F6A8DABDE8A}"/>
              </a:ext>
            </a:extLst>
          </p:cNvPr>
          <p:cNvSpPr>
            <a:spLocks noGrp="1"/>
          </p:cNvSpPr>
          <p:nvPr>
            <p:ph type="body" sz="quarter" idx="23"/>
          </p:nvPr>
        </p:nvSpPr>
        <p:spPr>
          <a:xfrm>
            <a:off x="3200400"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4" name="Text Placeholder 24">
            <a:extLst>
              <a:ext uri="{FF2B5EF4-FFF2-40B4-BE49-F238E27FC236}">
                <a16:creationId xmlns:a16="http://schemas.microsoft.com/office/drawing/2014/main" id="{D6CA902C-BF0D-CE18-E073-8677E7A36DC5}"/>
              </a:ext>
            </a:extLst>
          </p:cNvPr>
          <p:cNvSpPr>
            <a:spLocks noGrp="1"/>
          </p:cNvSpPr>
          <p:nvPr>
            <p:ph type="body" sz="quarter" idx="24"/>
          </p:nvPr>
        </p:nvSpPr>
        <p:spPr>
          <a:xfrm>
            <a:off x="3200400"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8410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8">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2" name="Picture Placeholder 32">
            <a:extLst>
              <a:ext uri="{FF2B5EF4-FFF2-40B4-BE49-F238E27FC236}">
                <a16:creationId xmlns:a16="http://schemas.microsoft.com/office/drawing/2014/main" id="{D59D2AFD-AE64-4339-7CDB-3DD066F55824}"/>
              </a:ext>
            </a:extLst>
          </p:cNvPr>
          <p:cNvSpPr>
            <a:spLocks noGrp="1"/>
          </p:cNvSpPr>
          <p:nvPr>
            <p:ph type="pic" sz="quarter" idx="13"/>
          </p:nvPr>
        </p:nvSpPr>
        <p:spPr>
          <a:xfrm>
            <a:off x="2304288" y="2029968"/>
            <a:ext cx="1161288" cy="1161288"/>
          </a:xfrm>
        </p:spPr>
        <p:txBody>
          <a:bodyPr anchor="ctr"/>
          <a:lstStyle>
            <a:lvl1pPr marL="0" indent="0" algn="ctr">
              <a:buNone/>
              <a:defRPr sz="1200"/>
            </a:lvl1pPr>
          </a:lstStyle>
          <a:p>
            <a:r>
              <a:rPr lang="en-US"/>
              <a:t>Click icon to add picture</a:t>
            </a:r>
          </a:p>
        </p:txBody>
      </p:sp>
      <p:sp>
        <p:nvSpPr>
          <p:cNvPr id="6" name="Picture Placeholder 32">
            <a:extLst>
              <a:ext uri="{FF2B5EF4-FFF2-40B4-BE49-F238E27FC236}">
                <a16:creationId xmlns:a16="http://schemas.microsoft.com/office/drawing/2014/main" id="{38B919D9-E814-F645-0AF3-FFA11195E1F5}"/>
              </a:ext>
            </a:extLst>
          </p:cNvPr>
          <p:cNvSpPr>
            <a:spLocks noGrp="1"/>
          </p:cNvSpPr>
          <p:nvPr>
            <p:ph type="pic" sz="quarter" idx="14"/>
          </p:nvPr>
        </p:nvSpPr>
        <p:spPr>
          <a:xfrm>
            <a:off x="4434840" y="2029968"/>
            <a:ext cx="1161288" cy="1161288"/>
          </a:xfrm>
        </p:spPr>
        <p:txBody>
          <a:bodyPr anchor="ctr"/>
          <a:lstStyle>
            <a:lvl1pPr marL="0" indent="0" algn="ctr">
              <a:buNone/>
              <a:defRPr sz="1200"/>
            </a:lvl1pPr>
          </a:lstStyle>
          <a:p>
            <a:r>
              <a:rPr lang="en-US"/>
              <a:t>Click icon to add picture</a:t>
            </a:r>
          </a:p>
        </p:txBody>
      </p:sp>
      <p:sp>
        <p:nvSpPr>
          <p:cNvPr id="10" name="Picture Placeholder 32">
            <a:extLst>
              <a:ext uri="{FF2B5EF4-FFF2-40B4-BE49-F238E27FC236}">
                <a16:creationId xmlns:a16="http://schemas.microsoft.com/office/drawing/2014/main" id="{CD5F1B33-59FF-5DF7-92BE-AC407C41B105}"/>
              </a:ext>
            </a:extLst>
          </p:cNvPr>
          <p:cNvSpPr>
            <a:spLocks noGrp="1"/>
          </p:cNvSpPr>
          <p:nvPr>
            <p:ph type="pic" sz="quarter" idx="15"/>
          </p:nvPr>
        </p:nvSpPr>
        <p:spPr>
          <a:xfrm>
            <a:off x="6565392" y="2029968"/>
            <a:ext cx="1161288" cy="1161288"/>
          </a:xfrm>
        </p:spPr>
        <p:txBody>
          <a:bodyPr anchor="ctr"/>
          <a:lstStyle>
            <a:lvl1pPr marL="0" indent="0" algn="ctr">
              <a:buNone/>
              <a:defRPr sz="1200"/>
            </a:lvl1pPr>
          </a:lstStyle>
          <a:p>
            <a:r>
              <a:rPr lang="en-US"/>
              <a:t>Click icon to add picture</a:t>
            </a:r>
          </a:p>
        </p:txBody>
      </p:sp>
      <p:sp>
        <p:nvSpPr>
          <p:cNvPr id="11" name="Picture Placeholder 32">
            <a:extLst>
              <a:ext uri="{FF2B5EF4-FFF2-40B4-BE49-F238E27FC236}">
                <a16:creationId xmlns:a16="http://schemas.microsoft.com/office/drawing/2014/main" id="{94278D97-AAC1-8A57-4E6A-FED431C503F3}"/>
              </a:ext>
            </a:extLst>
          </p:cNvPr>
          <p:cNvSpPr>
            <a:spLocks noGrp="1"/>
          </p:cNvSpPr>
          <p:nvPr>
            <p:ph type="pic" sz="quarter" idx="16"/>
          </p:nvPr>
        </p:nvSpPr>
        <p:spPr>
          <a:xfrm>
            <a:off x="8695944" y="2029968"/>
            <a:ext cx="1161288" cy="1161288"/>
          </a:xfrm>
        </p:spPr>
        <p:txBody>
          <a:bodyPr anchor="ctr"/>
          <a:lstStyle>
            <a:lvl1pPr marL="0" indent="0" algn="ctr">
              <a:buNone/>
              <a:defRPr sz="1200"/>
            </a:lvl1pPr>
          </a:lstStyle>
          <a:p>
            <a:r>
              <a:rPr lang="en-US"/>
              <a:t>Click icon to add picture</a:t>
            </a:r>
          </a:p>
        </p:txBody>
      </p:sp>
      <p:sp>
        <p:nvSpPr>
          <p:cNvPr id="12" name="Text Placeholder 24">
            <a:extLst>
              <a:ext uri="{FF2B5EF4-FFF2-40B4-BE49-F238E27FC236}">
                <a16:creationId xmlns:a16="http://schemas.microsoft.com/office/drawing/2014/main" id="{66A71983-0DE8-2493-8818-E23E50EF2A57}"/>
              </a:ext>
            </a:extLst>
          </p:cNvPr>
          <p:cNvSpPr>
            <a:spLocks noGrp="1"/>
          </p:cNvSpPr>
          <p:nvPr>
            <p:ph type="body" sz="quarter" idx="17"/>
          </p:nvPr>
        </p:nvSpPr>
        <p:spPr>
          <a:xfrm>
            <a:off x="1856232"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3" name="Text Placeholder 24">
            <a:extLst>
              <a:ext uri="{FF2B5EF4-FFF2-40B4-BE49-F238E27FC236}">
                <a16:creationId xmlns:a16="http://schemas.microsoft.com/office/drawing/2014/main" id="{B8C03535-1398-522D-EF10-1E268334DE20}"/>
              </a:ext>
            </a:extLst>
          </p:cNvPr>
          <p:cNvSpPr>
            <a:spLocks noGrp="1"/>
          </p:cNvSpPr>
          <p:nvPr>
            <p:ph type="body" sz="quarter" idx="18"/>
          </p:nvPr>
        </p:nvSpPr>
        <p:spPr>
          <a:xfrm>
            <a:off x="1856232"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4" name="Text Placeholder 24">
            <a:extLst>
              <a:ext uri="{FF2B5EF4-FFF2-40B4-BE49-F238E27FC236}">
                <a16:creationId xmlns:a16="http://schemas.microsoft.com/office/drawing/2014/main" id="{01B9EFB2-F836-F7BB-7D53-CE78762C7E3B}"/>
              </a:ext>
            </a:extLst>
          </p:cNvPr>
          <p:cNvSpPr>
            <a:spLocks noGrp="1"/>
          </p:cNvSpPr>
          <p:nvPr>
            <p:ph type="body" sz="quarter" idx="19"/>
          </p:nvPr>
        </p:nvSpPr>
        <p:spPr>
          <a:xfrm>
            <a:off x="3986784"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5" name="Text Placeholder 24">
            <a:extLst>
              <a:ext uri="{FF2B5EF4-FFF2-40B4-BE49-F238E27FC236}">
                <a16:creationId xmlns:a16="http://schemas.microsoft.com/office/drawing/2014/main" id="{DFEE0B9D-57B3-D1D9-7ED4-B9E3288EF124}"/>
              </a:ext>
            </a:extLst>
          </p:cNvPr>
          <p:cNvSpPr>
            <a:spLocks noGrp="1"/>
          </p:cNvSpPr>
          <p:nvPr>
            <p:ph type="body" sz="quarter" idx="20"/>
          </p:nvPr>
        </p:nvSpPr>
        <p:spPr>
          <a:xfrm>
            <a:off x="3986784"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6" name="Text Placeholder 24">
            <a:extLst>
              <a:ext uri="{FF2B5EF4-FFF2-40B4-BE49-F238E27FC236}">
                <a16:creationId xmlns:a16="http://schemas.microsoft.com/office/drawing/2014/main" id="{16BEA73F-3C01-76EC-25FF-0DBB7106167B}"/>
              </a:ext>
            </a:extLst>
          </p:cNvPr>
          <p:cNvSpPr>
            <a:spLocks noGrp="1"/>
          </p:cNvSpPr>
          <p:nvPr>
            <p:ph type="body" sz="quarter" idx="21"/>
          </p:nvPr>
        </p:nvSpPr>
        <p:spPr>
          <a:xfrm>
            <a:off x="6117336"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7" name="Text Placeholder 24">
            <a:extLst>
              <a:ext uri="{FF2B5EF4-FFF2-40B4-BE49-F238E27FC236}">
                <a16:creationId xmlns:a16="http://schemas.microsoft.com/office/drawing/2014/main" id="{DC93F953-0B73-037F-091F-7E2FF6BD0E34}"/>
              </a:ext>
            </a:extLst>
          </p:cNvPr>
          <p:cNvSpPr>
            <a:spLocks noGrp="1"/>
          </p:cNvSpPr>
          <p:nvPr>
            <p:ph type="body" sz="quarter" idx="22"/>
          </p:nvPr>
        </p:nvSpPr>
        <p:spPr>
          <a:xfrm>
            <a:off x="6117336"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8" name="Text Placeholder 24">
            <a:extLst>
              <a:ext uri="{FF2B5EF4-FFF2-40B4-BE49-F238E27FC236}">
                <a16:creationId xmlns:a16="http://schemas.microsoft.com/office/drawing/2014/main" id="{13A3D482-C22D-3BB8-214A-177BA06EC034}"/>
              </a:ext>
            </a:extLst>
          </p:cNvPr>
          <p:cNvSpPr>
            <a:spLocks noGrp="1"/>
          </p:cNvSpPr>
          <p:nvPr>
            <p:ph type="body" sz="quarter" idx="23"/>
          </p:nvPr>
        </p:nvSpPr>
        <p:spPr>
          <a:xfrm>
            <a:off x="8247888"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9" name="Text Placeholder 24">
            <a:extLst>
              <a:ext uri="{FF2B5EF4-FFF2-40B4-BE49-F238E27FC236}">
                <a16:creationId xmlns:a16="http://schemas.microsoft.com/office/drawing/2014/main" id="{77E8C9D5-9F88-2406-1368-68DE7C02C1DE}"/>
              </a:ext>
            </a:extLst>
          </p:cNvPr>
          <p:cNvSpPr>
            <a:spLocks noGrp="1"/>
          </p:cNvSpPr>
          <p:nvPr>
            <p:ph type="body" sz="quarter" idx="24"/>
          </p:nvPr>
        </p:nvSpPr>
        <p:spPr>
          <a:xfrm>
            <a:off x="8247888"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0" name="Picture Placeholder 32">
            <a:extLst>
              <a:ext uri="{FF2B5EF4-FFF2-40B4-BE49-F238E27FC236}">
                <a16:creationId xmlns:a16="http://schemas.microsoft.com/office/drawing/2014/main" id="{205026C5-5AB6-E386-0F49-54DECB56EF2B}"/>
              </a:ext>
            </a:extLst>
          </p:cNvPr>
          <p:cNvSpPr>
            <a:spLocks noGrp="1"/>
          </p:cNvSpPr>
          <p:nvPr>
            <p:ph type="pic" sz="quarter" idx="25"/>
          </p:nvPr>
        </p:nvSpPr>
        <p:spPr>
          <a:xfrm>
            <a:off x="2304288" y="4443984"/>
            <a:ext cx="1161288" cy="1161288"/>
          </a:xfrm>
        </p:spPr>
        <p:txBody>
          <a:bodyPr anchor="ctr"/>
          <a:lstStyle>
            <a:lvl1pPr marL="0" indent="0" algn="ctr">
              <a:buNone/>
              <a:defRPr sz="1200"/>
            </a:lvl1pPr>
          </a:lstStyle>
          <a:p>
            <a:r>
              <a:rPr lang="en-US"/>
              <a:t>Click icon to add picture</a:t>
            </a:r>
          </a:p>
        </p:txBody>
      </p:sp>
      <p:sp>
        <p:nvSpPr>
          <p:cNvPr id="21" name="Picture Placeholder 32">
            <a:extLst>
              <a:ext uri="{FF2B5EF4-FFF2-40B4-BE49-F238E27FC236}">
                <a16:creationId xmlns:a16="http://schemas.microsoft.com/office/drawing/2014/main" id="{24BB6DE6-5012-C071-6E3D-2375DB6A4706}"/>
              </a:ext>
            </a:extLst>
          </p:cNvPr>
          <p:cNvSpPr>
            <a:spLocks noGrp="1"/>
          </p:cNvSpPr>
          <p:nvPr>
            <p:ph type="pic" sz="quarter" idx="26"/>
          </p:nvPr>
        </p:nvSpPr>
        <p:spPr>
          <a:xfrm>
            <a:off x="4434840" y="4443984"/>
            <a:ext cx="1161288" cy="1161288"/>
          </a:xfrm>
        </p:spPr>
        <p:txBody>
          <a:bodyPr anchor="ctr"/>
          <a:lstStyle>
            <a:lvl1pPr marL="0" indent="0" algn="ctr">
              <a:buNone/>
              <a:defRPr sz="1200"/>
            </a:lvl1pPr>
          </a:lstStyle>
          <a:p>
            <a:r>
              <a:rPr lang="en-US"/>
              <a:t>Click icon to add picture</a:t>
            </a:r>
          </a:p>
        </p:txBody>
      </p:sp>
      <p:sp>
        <p:nvSpPr>
          <p:cNvPr id="22" name="Picture Placeholder 32">
            <a:extLst>
              <a:ext uri="{FF2B5EF4-FFF2-40B4-BE49-F238E27FC236}">
                <a16:creationId xmlns:a16="http://schemas.microsoft.com/office/drawing/2014/main" id="{FD8FEB5F-05E7-5453-5E82-3D9497D679B4}"/>
              </a:ext>
            </a:extLst>
          </p:cNvPr>
          <p:cNvSpPr>
            <a:spLocks noGrp="1"/>
          </p:cNvSpPr>
          <p:nvPr>
            <p:ph type="pic" sz="quarter" idx="27"/>
          </p:nvPr>
        </p:nvSpPr>
        <p:spPr>
          <a:xfrm>
            <a:off x="6565392" y="4443984"/>
            <a:ext cx="1161288" cy="1161288"/>
          </a:xfrm>
        </p:spPr>
        <p:txBody>
          <a:bodyPr anchor="ctr"/>
          <a:lstStyle>
            <a:lvl1pPr marL="0" indent="0" algn="ctr">
              <a:buNone/>
              <a:defRPr sz="1200"/>
            </a:lvl1pPr>
          </a:lstStyle>
          <a:p>
            <a:r>
              <a:rPr lang="en-US"/>
              <a:t>Click icon to add picture</a:t>
            </a:r>
          </a:p>
        </p:txBody>
      </p:sp>
      <p:sp>
        <p:nvSpPr>
          <p:cNvPr id="23" name="Picture Placeholder 32">
            <a:extLst>
              <a:ext uri="{FF2B5EF4-FFF2-40B4-BE49-F238E27FC236}">
                <a16:creationId xmlns:a16="http://schemas.microsoft.com/office/drawing/2014/main" id="{1DEFE8AB-6804-17DA-A502-91A147022386}"/>
              </a:ext>
            </a:extLst>
          </p:cNvPr>
          <p:cNvSpPr>
            <a:spLocks noGrp="1"/>
          </p:cNvSpPr>
          <p:nvPr>
            <p:ph type="pic" sz="quarter" idx="28"/>
          </p:nvPr>
        </p:nvSpPr>
        <p:spPr>
          <a:xfrm>
            <a:off x="8695944" y="4443984"/>
            <a:ext cx="1161288" cy="1161288"/>
          </a:xfrm>
        </p:spPr>
        <p:txBody>
          <a:bodyPr anchor="ctr"/>
          <a:lstStyle>
            <a:lvl1pPr marL="0" indent="0" algn="ctr">
              <a:buNone/>
              <a:defRPr sz="1200"/>
            </a:lvl1pPr>
          </a:lstStyle>
          <a:p>
            <a:r>
              <a:rPr lang="en-US"/>
              <a:t>Click icon to add picture</a:t>
            </a:r>
          </a:p>
        </p:txBody>
      </p:sp>
      <p:sp>
        <p:nvSpPr>
          <p:cNvPr id="24" name="Text Placeholder 24">
            <a:extLst>
              <a:ext uri="{FF2B5EF4-FFF2-40B4-BE49-F238E27FC236}">
                <a16:creationId xmlns:a16="http://schemas.microsoft.com/office/drawing/2014/main" id="{33E93BCD-0A6B-B41C-080B-6BE64A30A63F}"/>
              </a:ext>
            </a:extLst>
          </p:cNvPr>
          <p:cNvSpPr>
            <a:spLocks noGrp="1"/>
          </p:cNvSpPr>
          <p:nvPr>
            <p:ph type="body" sz="quarter" idx="29"/>
          </p:nvPr>
        </p:nvSpPr>
        <p:spPr>
          <a:xfrm>
            <a:off x="1856232"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46DB74E4-F413-F05E-B7E9-8035CB14EF36}"/>
              </a:ext>
            </a:extLst>
          </p:cNvPr>
          <p:cNvSpPr>
            <a:spLocks noGrp="1"/>
          </p:cNvSpPr>
          <p:nvPr>
            <p:ph type="body" sz="quarter" idx="30"/>
          </p:nvPr>
        </p:nvSpPr>
        <p:spPr>
          <a:xfrm>
            <a:off x="1856232"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AE1B3FA7-CA7F-D6E1-3E82-CDA7F2483966}"/>
              </a:ext>
            </a:extLst>
          </p:cNvPr>
          <p:cNvSpPr>
            <a:spLocks noGrp="1"/>
          </p:cNvSpPr>
          <p:nvPr>
            <p:ph type="body" sz="quarter" idx="31"/>
          </p:nvPr>
        </p:nvSpPr>
        <p:spPr>
          <a:xfrm>
            <a:off x="3986784"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2507DA11-7D81-6FF8-7E8D-836D577A5804}"/>
              </a:ext>
            </a:extLst>
          </p:cNvPr>
          <p:cNvSpPr>
            <a:spLocks noGrp="1"/>
          </p:cNvSpPr>
          <p:nvPr>
            <p:ph type="body" sz="quarter" idx="32"/>
          </p:nvPr>
        </p:nvSpPr>
        <p:spPr>
          <a:xfrm>
            <a:off x="3986784"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0683AD1C-42B9-5075-A7E6-D00C2351A83C}"/>
              </a:ext>
            </a:extLst>
          </p:cNvPr>
          <p:cNvSpPr>
            <a:spLocks noGrp="1"/>
          </p:cNvSpPr>
          <p:nvPr>
            <p:ph type="body" sz="quarter" idx="33"/>
          </p:nvPr>
        </p:nvSpPr>
        <p:spPr>
          <a:xfrm>
            <a:off x="6117336"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9" name="Text Placeholder 24">
            <a:extLst>
              <a:ext uri="{FF2B5EF4-FFF2-40B4-BE49-F238E27FC236}">
                <a16:creationId xmlns:a16="http://schemas.microsoft.com/office/drawing/2014/main" id="{12B7FD79-5111-2466-C939-FE3D456F0422}"/>
              </a:ext>
            </a:extLst>
          </p:cNvPr>
          <p:cNvSpPr>
            <a:spLocks noGrp="1"/>
          </p:cNvSpPr>
          <p:nvPr>
            <p:ph type="body" sz="quarter" idx="34"/>
          </p:nvPr>
        </p:nvSpPr>
        <p:spPr>
          <a:xfrm>
            <a:off x="6117336"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3B9CF558-A9E0-DBA9-FB0B-944DF4A9170C}"/>
              </a:ext>
            </a:extLst>
          </p:cNvPr>
          <p:cNvSpPr>
            <a:spLocks noGrp="1"/>
          </p:cNvSpPr>
          <p:nvPr>
            <p:ph type="body" sz="quarter" idx="35"/>
          </p:nvPr>
        </p:nvSpPr>
        <p:spPr>
          <a:xfrm>
            <a:off x="8247888"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30B836D5-F88C-EB16-B132-4755527FABA6}"/>
              </a:ext>
            </a:extLst>
          </p:cNvPr>
          <p:cNvSpPr>
            <a:spLocks noGrp="1"/>
          </p:cNvSpPr>
          <p:nvPr>
            <p:ph type="body" sz="quarter" idx="36"/>
          </p:nvPr>
        </p:nvSpPr>
        <p:spPr>
          <a:xfrm>
            <a:off x="8247888"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46827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Art List">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grpSp>
        <p:nvGrpSpPr>
          <p:cNvPr id="6" name="Group 5">
            <a:extLst>
              <a:ext uri="{FF2B5EF4-FFF2-40B4-BE49-F238E27FC236}">
                <a16:creationId xmlns:a16="http://schemas.microsoft.com/office/drawing/2014/main" id="{C0FAA5B0-D3B4-B4FE-6316-757778B7D0F3}"/>
              </a:ext>
            </a:extLst>
          </p:cNvPr>
          <p:cNvGrpSpPr/>
          <p:nvPr userDrawn="1"/>
        </p:nvGrpSpPr>
        <p:grpSpPr>
          <a:xfrm>
            <a:off x="914400" y="5766751"/>
            <a:ext cx="1146629" cy="440375"/>
            <a:chOff x="6121326" y="1520019"/>
            <a:chExt cx="1146629" cy="440375"/>
          </a:xfrm>
        </p:grpSpPr>
        <p:grpSp>
          <p:nvGrpSpPr>
            <p:cNvPr id="15" name="Group 14">
              <a:extLst>
                <a:ext uri="{FF2B5EF4-FFF2-40B4-BE49-F238E27FC236}">
                  <a16:creationId xmlns:a16="http://schemas.microsoft.com/office/drawing/2014/main" id="{EC2F4EEB-D762-DBAD-3785-ED646442977E}"/>
                </a:ext>
              </a:extLst>
            </p:cNvPr>
            <p:cNvGrpSpPr/>
            <p:nvPr/>
          </p:nvGrpSpPr>
          <p:grpSpPr>
            <a:xfrm>
              <a:off x="7137326" y="1520019"/>
              <a:ext cx="130629" cy="118571"/>
              <a:chOff x="6030685" y="1226904"/>
              <a:chExt cx="130629" cy="118571"/>
            </a:xfrm>
          </p:grpSpPr>
          <p:cxnSp>
            <p:nvCxnSpPr>
              <p:cNvPr id="29" name="Straight Connector 28">
                <a:extLst>
                  <a:ext uri="{FF2B5EF4-FFF2-40B4-BE49-F238E27FC236}">
                    <a16:creationId xmlns:a16="http://schemas.microsoft.com/office/drawing/2014/main" id="{61FCA19C-7C0E-46A5-EC8A-C5CD415BBFE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77FB6A-C170-4720-3F4D-4647E21EDEE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9BAD5B7-C314-9154-C552-93B8D69A669D}"/>
                </a:ext>
              </a:extLst>
            </p:cNvPr>
            <p:cNvGrpSpPr/>
            <p:nvPr/>
          </p:nvGrpSpPr>
          <p:grpSpPr>
            <a:xfrm>
              <a:off x="6629326" y="1841823"/>
              <a:ext cx="130629" cy="118571"/>
              <a:chOff x="6030685" y="1226904"/>
              <a:chExt cx="130629" cy="118571"/>
            </a:xfrm>
          </p:grpSpPr>
          <p:cxnSp>
            <p:nvCxnSpPr>
              <p:cNvPr id="27" name="Straight Connector 26">
                <a:extLst>
                  <a:ext uri="{FF2B5EF4-FFF2-40B4-BE49-F238E27FC236}">
                    <a16:creationId xmlns:a16="http://schemas.microsoft.com/office/drawing/2014/main" id="{20B3138A-DB46-2D57-ACA0-D30761E8F5C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E7752F-2E2D-F5A0-22D7-F9665518848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2C9FF93-EE3B-DC6C-FA13-88B0634728A4}"/>
                </a:ext>
              </a:extLst>
            </p:cNvPr>
            <p:cNvGrpSpPr/>
            <p:nvPr/>
          </p:nvGrpSpPr>
          <p:grpSpPr>
            <a:xfrm>
              <a:off x="6121326" y="1841823"/>
              <a:ext cx="130629" cy="118571"/>
              <a:chOff x="6030685" y="1226904"/>
              <a:chExt cx="130629" cy="118571"/>
            </a:xfrm>
          </p:grpSpPr>
          <p:cxnSp>
            <p:nvCxnSpPr>
              <p:cNvPr id="25" name="Straight Connector 24">
                <a:extLst>
                  <a:ext uri="{FF2B5EF4-FFF2-40B4-BE49-F238E27FC236}">
                    <a16:creationId xmlns:a16="http://schemas.microsoft.com/office/drawing/2014/main" id="{E16E4233-1489-968E-5D56-1B2783EC041E}"/>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20F054-D6D9-6D3A-A70C-E7722424172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2" name="Content Placeholder 31">
            <a:extLst>
              <a:ext uri="{FF2B5EF4-FFF2-40B4-BE49-F238E27FC236}">
                <a16:creationId xmlns:a16="http://schemas.microsoft.com/office/drawing/2014/main" id="{407A7CA8-B64F-0B3A-A6A6-D2CF1C5B5230}"/>
              </a:ext>
            </a:extLst>
          </p:cNvPr>
          <p:cNvSpPr>
            <a:spLocks noGrp="1"/>
          </p:cNvSpPr>
          <p:nvPr>
            <p:ph sz="quarter" idx="12"/>
          </p:nvPr>
        </p:nvSpPr>
        <p:spPr>
          <a:xfrm>
            <a:off x="6172200" y="576072"/>
            <a:ext cx="50292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Tree>
    <p:extLst>
      <p:ext uri="{BB962C8B-B14F-4D97-AF65-F5344CB8AC3E}">
        <p14:creationId xmlns:p14="http://schemas.microsoft.com/office/powerpoint/2010/main" val="206483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rot="16200000">
            <a:off x="-1725011" y="2569794"/>
            <a:ext cx="5747854" cy="1325563"/>
          </a:xfrm>
          <a:prstGeom prst="rect">
            <a:avLst/>
          </a:prstGeom>
        </p:spPr>
        <p:txBody>
          <a:bodyPr vert="horz" lIns="0" tIns="0" rIns="0" bIns="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981691" y="1825625"/>
            <a:ext cx="6794464" cy="443401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BA7408A5-8309-0BCD-292D-A76529B1922E}"/>
              </a:ext>
            </a:extLst>
          </p:cNvPr>
          <p:cNvSpPr>
            <a:spLocks noGrp="1"/>
          </p:cNvSpPr>
          <p:nvPr>
            <p:ph type="sldNum" sz="quarter" idx="4"/>
          </p:nvPr>
        </p:nvSpPr>
        <p:spPr>
          <a:xfrm>
            <a:off x="11506200" y="305844"/>
            <a:ext cx="685800" cy="564397"/>
          </a:xfrm>
          <a:prstGeom prst="rect">
            <a:avLst/>
          </a:prstGeom>
          <a:effectLst/>
        </p:spPr>
        <p:txBody>
          <a:bodyPr vert="horz" lIns="0" tIns="0" rIns="0" bIns="0" rtlCol="0" anchor="ctr">
            <a:noAutofit/>
          </a:bodyPr>
          <a:lstStyle>
            <a:lvl1pPr algn="ctr">
              <a:defRPr sz="1800" b="1" i="0" cap="all" baseline="0">
                <a:ln w="12700">
                  <a:noFill/>
                </a:ln>
                <a:solidFill>
                  <a:schemeClr val="accent3">
                    <a:lumMod val="50000"/>
                  </a:schemeClr>
                </a:solidFill>
                <a:effectLst/>
                <a:latin typeface="+mn-lt"/>
              </a:defRPr>
            </a:lvl1pPr>
          </a:lstStyle>
          <a:p>
            <a:fld id="{0FF9F32E-65A7-074C-AFA1-DE0771000F54}" type="slidenum">
              <a:rPr lang="en-US" smtClean="0"/>
              <a:pPr/>
              <a:t>‹#›</a:t>
            </a:fld>
            <a:endParaRPr lang="en-US"/>
          </a:p>
        </p:txBody>
      </p:sp>
      <p:sp>
        <p:nvSpPr>
          <p:cNvPr id="12" name="Footer Placeholder 11">
            <a:extLst>
              <a:ext uri="{FF2B5EF4-FFF2-40B4-BE49-F238E27FC236}">
                <a16:creationId xmlns:a16="http://schemas.microsoft.com/office/drawing/2014/main" id="{70A6D44E-73A1-6D20-9BFD-A3697AAECC35}"/>
              </a:ext>
            </a:extLst>
          </p:cNvPr>
          <p:cNvSpPr>
            <a:spLocks noGrp="1"/>
          </p:cNvSpPr>
          <p:nvPr>
            <p:ph type="ftr" sz="quarter" idx="3"/>
          </p:nvPr>
        </p:nvSpPr>
        <p:spPr>
          <a:xfrm rot="16200000">
            <a:off x="9923322" y="4264223"/>
            <a:ext cx="3851557" cy="365125"/>
          </a:xfrm>
          <a:prstGeom prst="rect">
            <a:avLst/>
          </a:prstGeom>
        </p:spPr>
        <p:txBody>
          <a:bodyPr vert="horz" lIns="0" tIns="0" rIns="0" bIns="0" rtlCol="0" anchor="ctr">
            <a:noAutofit/>
          </a:bodyPr>
          <a:lstStyle>
            <a:lvl1pPr algn="l">
              <a:defRPr sz="1200" b="1" i="0" cap="all" spc="200" baseline="0">
                <a:solidFill>
                  <a:schemeClr val="accent3">
                    <a:lumMod val="50000"/>
                  </a:schemeClr>
                </a:solidFill>
                <a:latin typeface="+mn-lt"/>
              </a:defRPr>
            </a:lvl1pPr>
          </a:lstStyle>
          <a:p>
            <a:r>
              <a:rPr lang="en-US"/>
              <a:t>Artist portfolio</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53" r:id="rId11"/>
    <p:sldLayoutId id="2147483668" r:id="rId12"/>
    <p:sldLayoutId id="2147483669" r:id="rId13"/>
    <p:sldLayoutId id="2147483670" r:id="rId14"/>
    <p:sldLayoutId id="2147483654" r:id="rId15"/>
    <p:sldLayoutId id="2147483671"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0653732-B97D-B798-4946-2CC0E298FF2C}"/>
              </a:ext>
              <a:ext uri="{C183D7F6-B498-43B3-948B-1728B52AA6E4}">
                <adec:decorative xmlns:adec="http://schemas.microsoft.com/office/drawing/2017/decorative" val="1"/>
              </a:ext>
            </a:extLst>
          </p:cNvPr>
          <p:cNvSpPr/>
          <p:nvPr/>
        </p:nvSpPr>
        <p:spPr>
          <a:xfrm flipH="1">
            <a:off x="9170126" y="18288"/>
            <a:ext cx="3021874"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0BCDC90-DB42-F4A7-9C94-DF9E61B98BA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285514" y="4992882"/>
            <a:ext cx="2906486" cy="1883406"/>
          </a:xfrm>
          <a:custGeom>
            <a:avLst/>
            <a:gdLst>
              <a:gd name="connsiteX0" fmla="*/ 1693362 w 2730432"/>
              <a:gd name="connsiteY0" fmla="*/ 0 h 1769323"/>
              <a:gd name="connsiteX1" fmla="*/ 2640138 w 2730432"/>
              <a:gd name="connsiteY1" fmla="*/ 289200 h 1769323"/>
              <a:gd name="connsiteX2" fmla="*/ 2730432 w 2730432"/>
              <a:gd name="connsiteY2" fmla="*/ 356721 h 1769323"/>
              <a:gd name="connsiteX3" fmla="*/ 2730432 w 2730432"/>
              <a:gd name="connsiteY3" fmla="*/ 1769323 h 1769323"/>
              <a:gd name="connsiteX4" fmla="*/ 3836 w 2730432"/>
              <a:gd name="connsiteY4" fmla="*/ 1769323 h 1769323"/>
              <a:gd name="connsiteX5" fmla="*/ 0 w 2730432"/>
              <a:gd name="connsiteY5" fmla="*/ 1693363 h 1769323"/>
              <a:gd name="connsiteX6" fmla="*/ 1693362 w 2730432"/>
              <a:gd name="connsiteY6" fmla="*/ 0 h 176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432" h="1769323">
                <a:moveTo>
                  <a:pt x="1693362" y="0"/>
                </a:moveTo>
                <a:cubicBezTo>
                  <a:pt x="2044069" y="0"/>
                  <a:pt x="2369875" y="106614"/>
                  <a:pt x="2640138" y="289200"/>
                </a:cubicBezTo>
                <a:lnTo>
                  <a:pt x="2730432" y="356721"/>
                </a:lnTo>
                <a:lnTo>
                  <a:pt x="2730432" y="1769323"/>
                </a:lnTo>
                <a:lnTo>
                  <a:pt x="3836" y="1769323"/>
                </a:lnTo>
                <a:lnTo>
                  <a:pt x="0" y="1693363"/>
                </a:lnTo>
                <a:cubicBezTo>
                  <a:pt x="0" y="758144"/>
                  <a:pt x="758144" y="0"/>
                  <a:pt x="1693362" y="0"/>
                </a:cubicBezTo>
                <a:close/>
              </a:path>
            </a:pathLst>
          </a:custGeom>
        </p:spPr>
      </p:pic>
      <p:sp>
        <p:nvSpPr>
          <p:cNvPr id="10" name="Subtitle 9">
            <a:extLst>
              <a:ext uri="{FF2B5EF4-FFF2-40B4-BE49-F238E27FC236}">
                <a16:creationId xmlns:a16="http://schemas.microsoft.com/office/drawing/2014/main" id="{D57F819F-8E60-16E3-41C9-6B442BD1CCC5}"/>
              </a:ext>
            </a:extLst>
          </p:cNvPr>
          <p:cNvSpPr>
            <a:spLocks noGrp="1"/>
          </p:cNvSpPr>
          <p:nvPr>
            <p:ph type="subTitle" idx="1"/>
          </p:nvPr>
        </p:nvSpPr>
        <p:spPr>
          <a:xfrm>
            <a:off x="-321014" y="-54864"/>
            <a:ext cx="6828817" cy="5392820"/>
          </a:xfrm>
        </p:spPr>
        <p:txBody>
          <a:bodyPr/>
          <a:lstStyle/>
          <a:p>
            <a:pPr algn="ctr"/>
            <a:r>
              <a:rPr lang="en-US" sz="4800" b="0" i="0">
                <a:solidFill>
                  <a:srgbClr val="D1D5DB"/>
                </a:solidFill>
                <a:effectLst/>
                <a:latin typeface="Aldhabi" panose="01000000000000000000" pitchFamily="2" charset="-78"/>
                <a:cs typeface="Aldhabi" panose="01000000000000000000" pitchFamily="2" charset="-78"/>
              </a:rPr>
              <a:t>Music Recommendation System: </a:t>
            </a:r>
          </a:p>
          <a:p>
            <a:pPr algn="ctr"/>
            <a:endParaRPr lang="en-US" sz="4800" b="0" i="0">
              <a:solidFill>
                <a:srgbClr val="D1D5DB"/>
              </a:solidFill>
              <a:effectLst/>
              <a:latin typeface="Aldhabi" panose="01000000000000000000" pitchFamily="2" charset="-78"/>
              <a:cs typeface="Aldhabi" panose="01000000000000000000" pitchFamily="2" charset="-78"/>
            </a:endParaRPr>
          </a:p>
          <a:p>
            <a:pPr algn="ctr"/>
            <a:r>
              <a:rPr lang="en-US" sz="4800" b="0" i="0">
                <a:solidFill>
                  <a:srgbClr val="D1D5DB"/>
                </a:solidFill>
                <a:effectLst/>
                <a:latin typeface="Aldhabi" panose="01000000000000000000" pitchFamily="2" charset="-78"/>
                <a:cs typeface="Aldhabi" panose="01000000000000000000" pitchFamily="2" charset="-78"/>
              </a:rPr>
              <a:t>Project Overview</a:t>
            </a:r>
            <a:endParaRPr lang="en-US" sz="6000" cap="all" spc="300">
              <a:solidFill>
                <a:schemeClr val="bg1"/>
              </a:solidFill>
              <a:latin typeface="Aldhabi" panose="01000000000000000000" pitchFamily="2" charset="-78"/>
              <a:cs typeface="Aldhabi" panose="01000000000000000000" pitchFamily="2" charset="-78"/>
            </a:endParaRPr>
          </a:p>
        </p:txBody>
      </p:sp>
      <p:sp>
        <p:nvSpPr>
          <p:cNvPr id="8" name="TextBox 7">
            <a:extLst>
              <a:ext uri="{FF2B5EF4-FFF2-40B4-BE49-F238E27FC236}">
                <a16:creationId xmlns:a16="http://schemas.microsoft.com/office/drawing/2014/main" id="{FC7C6B32-4533-8A91-2E8A-590D841F9B23}"/>
              </a:ext>
            </a:extLst>
          </p:cNvPr>
          <p:cNvSpPr txBox="1"/>
          <p:nvPr/>
        </p:nvSpPr>
        <p:spPr>
          <a:xfrm>
            <a:off x="826851" y="5149755"/>
            <a:ext cx="6605079" cy="1569660"/>
          </a:xfrm>
          <a:prstGeom prst="rect">
            <a:avLst/>
          </a:prstGeom>
          <a:noFill/>
        </p:spPr>
        <p:txBody>
          <a:bodyPr wrap="square" rtlCol="0">
            <a:spAutoFit/>
          </a:bodyPr>
          <a:lstStyle/>
          <a:p>
            <a:r>
              <a:rPr lang="en-US" sz="4800" cap="all" spc="300">
                <a:solidFill>
                  <a:srgbClr val="D1D5DB"/>
                </a:solidFill>
                <a:latin typeface="Aldhabi" panose="01000000000000000000" pitchFamily="2" charset="-78"/>
                <a:cs typeface="Aldhabi" panose="01000000000000000000" pitchFamily="2" charset="-78"/>
              </a:rPr>
              <a:t>Mohamed Amine Salimi</a:t>
            </a:r>
          </a:p>
          <a:p>
            <a:r>
              <a:rPr lang="en-US" sz="4800" cap="all" spc="300">
                <a:solidFill>
                  <a:srgbClr val="D1D5DB"/>
                </a:solidFill>
                <a:latin typeface="Aldhabi" panose="01000000000000000000" pitchFamily="2" charset="-78"/>
                <a:cs typeface="Aldhabi" panose="01000000000000000000" pitchFamily="2" charset="-78"/>
              </a:rPr>
              <a:t>Khaoula Jellal</a:t>
            </a:r>
          </a:p>
        </p:txBody>
      </p:sp>
      <p:pic>
        <p:nvPicPr>
          <p:cNvPr id="2" name="Picture Placeholder 43" descr="Woman in hoodie dancing on neon background">
            <a:extLst>
              <a:ext uri="{FF2B5EF4-FFF2-40B4-BE49-F238E27FC236}">
                <a16:creationId xmlns:a16="http://schemas.microsoft.com/office/drawing/2014/main" id="{B2D3D34E-0230-918E-B7AD-45442C0EC54D}"/>
              </a:ext>
            </a:extLst>
          </p:cNvPr>
          <p:cNvPicPr>
            <a:picLocks noChangeAspect="1"/>
          </p:cNvPicPr>
          <p:nvPr/>
        </p:nvPicPr>
        <p:blipFill>
          <a:blip r:embed="rId3">
            <a:alphaModFix amt="20000"/>
          </a:blip>
          <a:srcRect t="541" b="541"/>
          <a:stretch>
            <a:fillRect/>
          </a:stretch>
        </p:blipFill>
        <p:spPr>
          <a:xfrm>
            <a:off x="2641005" y="235789"/>
            <a:ext cx="9820656" cy="6858000"/>
          </a:xfrm>
          <a:prstGeom prst="rect">
            <a:avLst/>
          </a:prstGeom>
        </p:spPr>
      </p:pic>
    </p:spTree>
    <p:extLst>
      <p:ext uri="{BB962C8B-B14F-4D97-AF65-F5344CB8AC3E}">
        <p14:creationId xmlns:p14="http://schemas.microsoft.com/office/powerpoint/2010/main" val="40293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Effect transition="in" filter="fade">
                                      <p:cBhvr>
                                        <p:cTn id="11" dur="500"/>
                                        <p:tgtEl>
                                          <p:spTgt spid="10">
                                            <p:txEl>
                                              <p:pRg st="2" end="2"/>
                                            </p:txEl>
                                          </p:spTgt>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CDBB9-25CA-2843-D7F1-96D5F461EF7C}"/>
              </a:ext>
            </a:extLst>
          </p:cNvPr>
          <p:cNvSpPr>
            <a:spLocks noGrp="1"/>
          </p:cNvSpPr>
          <p:nvPr>
            <p:ph type="title"/>
          </p:nvPr>
        </p:nvSpPr>
        <p:spPr>
          <a:xfrm>
            <a:off x="450761" y="429768"/>
            <a:ext cx="5264239" cy="2971800"/>
          </a:xfrm>
        </p:spPr>
        <p:txBody>
          <a:bodyPr/>
          <a:lstStyle/>
          <a:p>
            <a:r>
              <a:rPr lang="en-US"/>
              <a:t>Our system</a:t>
            </a:r>
          </a:p>
        </p:txBody>
      </p:sp>
      <p:sp>
        <p:nvSpPr>
          <p:cNvPr id="6" name="Text Placeholder 5">
            <a:extLst>
              <a:ext uri="{FF2B5EF4-FFF2-40B4-BE49-F238E27FC236}">
                <a16:creationId xmlns:a16="http://schemas.microsoft.com/office/drawing/2014/main" id="{262E4928-F26C-B85F-5677-F8520B0E788F}"/>
              </a:ext>
            </a:extLst>
          </p:cNvPr>
          <p:cNvSpPr>
            <a:spLocks noGrp="1"/>
          </p:cNvSpPr>
          <p:nvPr>
            <p:ph type="body" sz="quarter" idx="13"/>
          </p:nvPr>
        </p:nvSpPr>
        <p:spPr>
          <a:xfrm>
            <a:off x="631064" y="3459653"/>
            <a:ext cx="4903631" cy="2971800"/>
          </a:xfrm>
        </p:spPr>
        <p:txBody>
          <a:bodyPr/>
          <a:lstStyle/>
          <a:p>
            <a:r>
              <a:rPr lang="en-US"/>
              <a:t>architecture</a:t>
            </a:r>
            <a:endParaRPr lang="en-US" sz="4800">
              <a:ln w="12700">
                <a:solidFill>
                  <a:schemeClr val="accent1">
                    <a:lumMod val="60000"/>
                    <a:lumOff val="40000"/>
                  </a:schemeClr>
                </a:solidFill>
              </a:ln>
              <a:noFill/>
              <a:effectLst>
                <a:glow rad="88900">
                  <a:schemeClr val="accent1">
                    <a:alpha val="50000"/>
                  </a:schemeClr>
                </a:glow>
              </a:effectLst>
            </a:endParaRPr>
          </a:p>
          <a:p>
            <a:endParaRPr lang="en-US"/>
          </a:p>
        </p:txBody>
      </p:sp>
      <p:grpSp>
        <p:nvGrpSpPr>
          <p:cNvPr id="9" name="Group 8" descr="Timeline Placeholder ">
            <a:extLst>
              <a:ext uri="{FF2B5EF4-FFF2-40B4-BE49-F238E27FC236}">
                <a16:creationId xmlns:a16="http://schemas.microsoft.com/office/drawing/2014/main" id="{5F8E4EF2-4229-7D00-DFA5-673303157B8B}"/>
              </a:ext>
            </a:extLst>
          </p:cNvPr>
          <p:cNvGrpSpPr/>
          <p:nvPr/>
        </p:nvGrpSpPr>
        <p:grpSpPr>
          <a:xfrm>
            <a:off x="6096000" y="554633"/>
            <a:ext cx="5319879" cy="5693870"/>
            <a:chOff x="6026860" y="586827"/>
            <a:chExt cx="5319879" cy="5693870"/>
          </a:xfrm>
        </p:grpSpPr>
        <p:sp>
          <p:nvSpPr>
            <p:cNvPr id="10" name="Rectangle: Rounded Corners 9">
              <a:extLst>
                <a:ext uri="{FF2B5EF4-FFF2-40B4-BE49-F238E27FC236}">
                  <a16:creationId xmlns:a16="http://schemas.microsoft.com/office/drawing/2014/main" id="{D45CA304-6947-97FE-EF9A-EBB6770A0FE2}"/>
                </a:ext>
              </a:extLst>
            </p:cNvPr>
            <p:cNvSpPr/>
            <p:nvPr/>
          </p:nvSpPr>
          <p:spPr>
            <a:xfrm>
              <a:off x="6026860" y="590645"/>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11" name="Rectangle 10" descr="Record">
              <a:extLst>
                <a:ext uri="{FF2B5EF4-FFF2-40B4-BE49-F238E27FC236}">
                  <a16:creationId xmlns:a16="http://schemas.microsoft.com/office/drawing/2014/main" id="{A3D8D1F3-0EFA-24EC-6F6D-455F6CAE3DCA}"/>
                </a:ext>
              </a:extLst>
            </p:cNvPr>
            <p:cNvSpPr/>
            <p:nvPr/>
          </p:nvSpPr>
          <p:spPr>
            <a:xfrm>
              <a:off x="6518223" y="952304"/>
              <a:ext cx="893387" cy="8933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17B4632E-22C4-DA59-EE2F-9CA40FEE58B9}"/>
                </a:ext>
              </a:extLst>
            </p:cNvPr>
            <p:cNvSpPr/>
            <p:nvPr/>
          </p:nvSpPr>
          <p:spPr>
            <a:xfrm>
              <a:off x="7902974" y="586827"/>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dynamic array</a:t>
              </a:r>
            </a:p>
          </p:txBody>
        </p:sp>
        <p:sp>
          <p:nvSpPr>
            <p:cNvPr id="13" name="Freeform: Shape 12">
              <a:extLst>
                <a:ext uri="{FF2B5EF4-FFF2-40B4-BE49-F238E27FC236}">
                  <a16:creationId xmlns:a16="http://schemas.microsoft.com/office/drawing/2014/main" id="{F1FFBC32-17C3-CD66-15E9-F1B7B81BAF2B}"/>
                </a:ext>
              </a:extLst>
            </p:cNvPr>
            <p:cNvSpPr/>
            <p:nvPr/>
          </p:nvSpPr>
          <p:spPr>
            <a:xfrm>
              <a:off x="9906590" y="586827"/>
              <a:ext cx="1405322" cy="1624341"/>
            </a:xfrm>
            <a:custGeom>
              <a:avLst/>
              <a:gdLst>
                <a:gd name="connsiteX0" fmla="*/ 0 w 1405322"/>
                <a:gd name="connsiteY0" fmla="*/ 0 h 1624341"/>
                <a:gd name="connsiteX1" fmla="*/ 1405322 w 1405322"/>
                <a:gd name="connsiteY1" fmla="*/ 0 h 1624341"/>
                <a:gd name="connsiteX2" fmla="*/ 1405322 w 1405322"/>
                <a:gd name="connsiteY2" fmla="*/ 1624341 h 1624341"/>
                <a:gd name="connsiteX3" fmla="*/ 0 w 1405322"/>
                <a:gd name="connsiteY3" fmla="*/ 1624341 h 1624341"/>
                <a:gd name="connsiteX4" fmla="*/ 0 w 1405322"/>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322" h="1624341">
                  <a:moveTo>
                    <a:pt x="0" y="0"/>
                  </a:moveTo>
                  <a:lnTo>
                    <a:pt x="1405322" y="0"/>
                  </a:lnTo>
                  <a:lnTo>
                    <a:pt x="1405322"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sp>
          <p:nvSpPr>
            <p:cNvPr id="14" name="Rectangle: Rounded Corners 13">
              <a:extLst>
                <a:ext uri="{FF2B5EF4-FFF2-40B4-BE49-F238E27FC236}">
                  <a16:creationId xmlns:a16="http://schemas.microsoft.com/office/drawing/2014/main" id="{E228A72C-E246-E55F-2496-02B773711218}"/>
                </a:ext>
              </a:extLst>
            </p:cNvPr>
            <p:cNvSpPr/>
            <p:nvPr/>
          </p:nvSpPr>
          <p:spPr>
            <a:xfrm>
              <a:off x="6026860" y="261942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5" name="Rectangle 14" descr="Headphones">
              <a:extLst>
                <a:ext uri="{FF2B5EF4-FFF2-40B4-BE49-F238E27FC236}">
                  <a16:creationId xmlns:a16="http://schemas.microsoft.com/office/drawing/2014/main" id="{E133B258-F960-68E2-68C0-A1739138FE8C}"/>
                </a:ext>
              </a:extLst>
            </p:cNvPr>
            <p:cNvSpPr/>
            <p:nvPr/>
          </p:nvSpPr>
          <p:spPr>
            <a:xfrm>
              <a:off x="6511022" y="4942605"/>
              <a:ext cx="893387" cy="8933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07171731-AEF6-1EAE-CAD8-DBCA893AA0BB}"/>
                </a:ext>
              </a:extLst>
            </p:cNvPr>
            <p:cNvSpPr/>
            <p:nvPr/>
          </p:nvSpPr>
          <p:spPr>
            <a:xfrm>
              <a:off x="7902974" y="2621592"/>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user</a:t>
              </a:r>
            </a:p>
          </p:txBody>
        </p:sp>
        <p:sp>
          <p:nvSpPr>
            <p:cNvPr id="17" name="Freeform: Shape 16">
              <a:extLst>
                <a:ext uri="{FF2B5EF4-FFF2-40B4-BE49-F238E27FC236}">
                  <a16:creationId xmlns:a16="http://schemas.microsoft.com/office/drawing/2014/main" id="{124F65C6-8933-8E83-B86C-932D6BFDE3AF}"/>
                </a:ext>
              </a:extLst>
            </p:cNvPr>
            <p:cNvSpPr/>
            <p:nvPr/>
          </p:nvSpPr>
          <p:spPr>
            <a:xfrm>
              <a:off x="9871764" y="2621592"/>
              <a:ext cx="1474975" cy="1624341"/>
            </a:xfrm>
            <a:custGeom>
              <a:avLst/>
              <a:gdLst>
                <a:gd name="connsiteX0" fmla="*/ 0 w 1474975"/>
                <a:gd name="connsiteY0" fmla="*/ 0 h 1624341"/>
                <a:gd name="connsiteX1" fmla="*/ 1474975 w 1474975"/>
                <a:gd name="connsiteY1" fmla="*/ 0 h 1624341"/>
                <a:gd name="connsiteX2" fmla="*/ 1474975 w 1474975"/>
                <a:gd name="connsiteY2" fmla="*/ 1624341 h 1624341"/>
                <a:gd name="connsiteX3" fmla="*/ 0 w 1474975"/>
                <a:gd name="connsiteY3" fmla="*/ 1624341 h 1624341"/>
                <a:gd name="connsiteX4" fmla="*/ 0 w 1474975"/>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975" h="1624341">
                  <a:moveTo>
                    <a:pt x="0" y="0"/>
                  </a:moveTo>
                  <a:lnTo>
                    <a:pt x="1474975" y="0"/>
                  </a:lnTo>
                  <a:lnTo>
                    <a:pt x="1474975"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p:txBody>
        </p:sp>
        <p:sp>
          <p:nvSpPr>
            <p:cNvPr id="18" name="Rectangle: Rounded Corners 17">
              <a:extLst>
                <a:ext uri="{FF2B5EF4-FFF2-40B4-BE49-F238E27FC236}">
                  <a16:creationId xmlns:a16="http://schemas.microsoft.com/office/drawing/2014/main" id="{DE6C9419-BFCF-0F73-A32E-404BC83CD567}"/>
                </a:ext>
              </a:extLst>
            </p:cNvPr>
            <p:cNvSpPr/>
            <p:nvPr/>
          </p:nvSpPr>
          <p:spPr>
            <a:xfrm>
              <a:off x="6030833" y="464603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9" name="Rectangle 18" descr="Dancing with solid fill">
              <a:extLst>
                <a:ext uri="{FF2B5EF4-FFF2-40B4-BE49-F238E27FC236}">
                  <a16:creationId xmlns:a16="http://schemas.microsoft.com/office/drawing/2014/main" id="{6159AC0D-04F8-DAD2-6C67-08F3B10B7560}"/>
                </a:ext>
              </a:extLst>
            </p:cNvPr>
            <p:cNvSpPr/>
            <p:nvPr/>
          </p:nvSpPr>
          <p:spPr>
            <a:xfrm>
              <a:off x="6511022" y="3012907"/>
              <a:ext cx="893387" cy="893387"/>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D2505B8B-3847-C996-E4D4-AE25514F42B1}"/>
                </a:ext>
              </a:extLst>
            </p:cNvPr>
            <p:cNvSpPr/>
            <p:nvPr/>
          </p:nvSpPr>
          <p:spPr>
            <a:xfrm>
              <a:off x="7902974" y="4656356"/>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song</a:t>
              </a:r>
            </a:p>
          </p:txBody>
        </p:sp>
        <p:sp>
          <p:nvSpPr>
            <p:cNvPr id="21" name="Freeform: Shape 20">
              <a:extLst>
                <a:ext uri="{FF2B5EF4-FFF2-40B4-BE49-F238E27FC236}">
                  <a16:creationId xmlns:a16="http://schemas.microsoft.com/office/drawing/2014/main" id="{BE8989AE-8804-01EB-B61E-D79F4EF51744}"/>
                </a:ext>
              </a:extLst>
            </p:cNvPr>
            <p:cNvSpPr/>
            <p:nvPr/>
          </p:nvSpPr>
          <p:spPr>
            <a:xfrm>
              <a:off x="9941895" y="4656356"/>
              <a:ext cx="1334713" cy="1624341"/>
            </a:xfrm>
            <a:custGeom>
              <a:avLst/>
              <a:gdLst>
                <a:gd name="connsiteX0" fmla="*/ 0 w 1334713"/>
                <a:gd name="connsiteY0" fmla="*/ 0 h 1624341"/>
                <a:gd name="connsiteX1" fmla="*/ 1334713 w 1334713"/>
                <a:gd name="connsiteY1" fmla="*/ 0 h 1624341"/>
                <a:gd name="connsiteX2" fmla="*/ 1334713 w 1334713"/>
                <a:gd name="connsiteY2" fmla="*/ 1624341 h 1624341"/>
                <a:gd name="connsiteX3" fmla="*/ 0 w 1334713"/>
                <a:gd name="connsiteY3" fmla="*/ 1624341 h 1624341"/>
                <a:gd name="connsiteX4" fmla="*/ 0 w 1334713"/>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13" h="1624341">
                  <a:moveTo>
                    <a:pt x="0" y="0"/>
                  </a:moveTo>
                  <a:lnTo>
                    <a:pt x="1334713" y="0"/>
                  </a:lnTo>
                  <a:lnTo>
                    <a:pt x="1334713"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grpSp>
      <p:sp>
        <p:nvSpPr>
          <p:cNvPr id="2" name="Slide Number Placeholder 1">
            <a:extLst>
              <a:ext uri="{FF2B5EF4-FFF2-40B4-BE49-F238E27FC236}">
                <a16:creationId xmlns:a16="http://schemas.microsoft.com/office/drawing/2014/main" id="{33517014-0236-EA80-8ABB-3DF0D3706386}"/>
              </a:ext>
            </a:extLst>
          </p:cNvPr>
          <p:cNvSpPr>
            <a:spLocks noGrp="1"/>
          </p:cNvSpPr>
          <p:nvPr>
            <p:ph type="sldNum" sz="quarter" idx="10"/>
          </p:nvPr>
        </p:nvSpPr>
        <p:spPr/>
        <p:txBody>
          <a:bodyPr/>
          <a:lstStyle/>
          <a:p>
            <a:fld id="{0FF9F32E-65A7-074C-AFA1-DE0771000F54}" type="slidenum">
              <a:rPr lang="en-US" smtClean="0"/>
              <a:pPr/>
              <a:t>10</a:t>
            </a:fld>
            <a:endParaRPr lang="en-US"/>
          </a:p>
        </p:txBody>
      </p:sp>
      <p:pic>
        <p:nvPicPr>
          <p:cNvPr id="27" name="Picture 26">
            <a:extLst>
              <a:ext uri="{FF2B5EF4-FFF2-40B4-BE49-F238E27FC236}">
                <a16:creationId xmlns:a16="http://schemas.microsoft.com/office/drawing/2014/main" id="{F76D8C28-4F5E-F08E-941F-9DC6F87DCE8D}"/>
              </a:ext>
            </a:extLst>
          </p:cNvPr>
          <p:cNvPicPr>
            <a:picLocks noChangeAspect="1"/>
          </p:cNvPicPr>
          <p:nvPr/>
        </p:nvPicPr>
        <p:blipFill>
          <a:blip r:embed="rId8"/>
          <a:stretch>
            <a:fillRect/>
          </a:stretch>
        </p:blipFill>
        <p:spPr>
          <a:xfrm>
            <a:off x="12192000" y="305844"/>
            <a:ext cx="5449060" cy="1962424"/>
          </a:xfrm>
          <a:prstGeom prst="rect">
            <a:avLst/>
          </a:prstGeom>
        </p:spPr>
      </p:pic>
      <p:pic>
        <p:nvPicPr>
          <p:cNvPr id="7" name="Picture 6">
            <a:extLst>
              <a:ext uri="{FF2B5EF4-FFF2-40B4-BE49-F238E27FC236}">
                <a16:creationId xmlns:a16="http://schemas.microsoft.com/office/drawing/2014/main" id="{BFB5E57A-D91F-977E-330D-2D02D63387D3}"/>
              </a:ext>
            </a:extLst>
          </p:cNvPr>
          <p:cNvPicPr>
            <a:picLocks noChangeAspect="1"/>
          </p:cNvPicPr>
          <p:nvPr/>
        </p:nvPicPr>
        <p:blipFill>
          <a:blip r:embed="rId9"/>
          <a:stretch>
            <a:fillRect/>
          </a:stretch>
        </p:blipFill>
        <p:spPr>
          <a:xfrm>
            <a:off x="12141008" y="2497852"/>
            <a:ext cx="5551043" cy="1923602"/>
          </a:xfrm>
          <a:prstGeom prst="rect">
            <a:avLst/>
          </a:prstGeom>
        </p:spPr>
      </p:pic>
    </p:spTree>
    <p:extLst>
      <p:ext uri="{BB962C8B-B14F-4D97-AF65-F5344CB8AC3E}">
        <p14:creationId xmlns:p14="http://schemas.microsoft.com/office/powerpoint/2010/main" val="39591776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CDBB9-25CA-2843-D7F1-96D5F461EF7C}"/>
              </a:ext>
            </a:extLst>
          </p:cNvPr>
          <p:cNvSpPr>
            <a:spLocks noGrp="1"/>
          </p:cNvSpPr>
          <p:nvPr>
            <p:ph type="title"/>
          </p:nvPr>
        </p:nvSpPr>
        <p:spPr>
          <a:xfrm>
            <a:off x="450761" y="429768"/>
            <a:ext cx="5264239" cy="2971800"/>
          </a:xfrm>
        </p:spPr>
        <p:txBody>
          <a:bodyPr/>
          <a:lstStyle/>
          <a:p>
            <a:r>
              <a:rPr lang="en-US"/>
              <a:t>Our system</a:t>
            </a:r>
          </a:p>
        </p:txBody>
      </p:sp>
      <p:sp>
        <p:nvSpPr>
          <p:cNvPr id="6" name="Text Placeholder 5">
            <a:extLst>
              <a:ext uri="{FF2B5EF4-FFF2-40B4-BE49-F238E27FC236}">
                <a16:creationId xmlns:a16="http://schemas.microsoft.com/office/drawing/2014/main" id="{262E4928-F26C-B85F-5677-F8520B0E788F}"/>
              </a:ext>
            </a:extLst>
          </p:cNvPr>
          <p:cNvSpPr>
            <a:spLocks noGrp="1"/>
          </p:cNvSpPr>
          <p:nvPr>
            <p:ph type="body" sz="quarter" idx="13"/>
          </p:nvPr>
        </p:nvSpPr>
        <p:spPr>
          <a:xfrm>
            <a:off x="631064" y="3459653"/>
            <a:ext cx="4903631" cy="2971800"/>
          </a:xfrm>
        </p:spPr>
        <p:txBody>
          <a:bodyPr/>
          <a:lstStyle/>
          <a:p>
            <a:r>
              <a:rPr lang="en-US"/>
              <a:t>architecture</a:t>
            </a:r>
            <a:endParaRPr lang="en-US" sz="4800">
              <a:ln w="12700">
                <a:solidFill>
                  <a:schemeClr val="accent1">
                    <a:lumMod val="60000"/>
                    <a:lumOff val="40000"/>
                  </a:schemeClr>
                </a:solidFill>
              </a:ln>
              <a:noFill/>
              <a:effectLst>
                <a:glow rad="88900">
                  <a:schemeClr val="accent1">
                    <a:alpha val="50000"/>
                  </a:schemeClr>
                </a:glow>
              </a:effectLst>
            </a:endParaRPr>
          </a:p>
          <a:p>
            <a:endParaRPr lang="en-US"/>
          </a:p>
        </p:txBody>
      </p:sp>
      <p:grpSp>
        <p:nvGrpSpPr>
          <p:cNvPr id="9" name="Group 8" descr="Timeline Placeholder ">
            <a:extLst>
              <a:ext uri="{FF2B5EF4-FFF2-40B4-BE49-F238E27FC236}">
                <a16:creationId xmlns:a16="http://schemas.microsoft.com/office/drawing/2014/main" id="{5F8E4EF2-4229-7D00-DFA5-673303157B8B}"/>
              </a:ext>
            </a:extLst>
          </p:cNvPr>
          <p:cNvGrpSpPr/>
          <p:nvPr/>
        </p:nvGrpSpPr>
        <p:grpSpPr>
          <a:xfrm>
            <a:off x="6096000" y="554633"/>
            <a:ext cx="5319879" cy="5693870"/>
            <a:chOff x="6026860" y="586827"/>
            <a:chExt cx="5319879" cy="5693870"/>
          </a:xfrm>
        </p:grpSpPr>
        <p:sp>
          <p:nvSpPr>
            <p:cNvPr id="10" name="Rectangle: Rounded Corners 9">
              <a:extLst>
                <a:ext uri="{FF2B5EF4-FFF2-40B4-BE49-F238E27FC236}">
                  <a16:creationId xmlns:a16="http://schemas.microsoft.com/office/drawing/2014/main" id="{D45CA304-6947-97FE-EF9A-EBB6770A0FE2}"/>
                </a:ext>
              </a:extLst>
            </p:cNvPr>
            <p:cNvSpPr/>
            <p:nvPr/>
          </p:nvSpPr>
          <p:spPr>
            <a:xfrm>
              <a:off x="6026860" y="590645"/>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11" name="Rectangle 10" descr="Record">
              <a:extLst>
                <a:ext uri="{FF2B5EF4-FFF2-40B4-BE49-F238E27FC236}">
                  <a16:creationId xmlns:a16="http://schemas.microsoft.com/office/drawing/2014/main" id="{A3D8D1F3-0EFA-24EC-6F6D-455F6CAE3DCA}"/>
                </a:ext>
              </a:extLst>
            </p:cNvPr>
            <p:cNvSpPr/>
            <p:nvPr/>
          </p:nvSpPr>
          <p:spPr>
            <a:xfrm>
              <a:off x="6518223" y="952304"/>
              <a:ext cx="893387" cy="8933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17B4632E-22C4-DA59-EE2F-9CA40FEE58B9}"/>
                </a:ext>
              </a:extLst>
            </p:cNvPr>
            <p:cNvSpPr/>
            <p:nvPr/>
          </p:nvSpPr>
          <p:spPr>
            <a:xfrm>
              <a:off x="7902974" y="586827"/>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dynamic array</a:t>
              </a:r>
            </a:p>
          </p:txBody>
        </p:sp>
        <p:sp>
          <p:nvSpPr>
            <p:cNvPr id="13" name="Freeform: Shape 12">
              <a:extLst>
                <a:ext uri="{FF2B5EF4-FFF2-40B4-BE49-F238E27FC236}">
                  <a16:creationId xmlns:a16="http://schemas.microsoft.com/office/drawing/2014/main" id="{F1FFBC32-17C3-CD66-15E9-F1B7B81BAF2B}"/>
                </a:ext>
              </a:extLst>
            </p:cNvPr>
            <p:cNvSpPr/>
            <p:nvPr/>
          </p:nvSpPr>
          <p:spPr>
            <a:xfrm>
              <a:off x="9906590" y="586827"/>
              <a:ext cx="1405322" cy="1624341"/>
            </a:xfrm>
            <a:custGeom>
              <a:avLst/>
              <a:gdLst>
                <a:gd name="connsiteX0" fmla="*/ 0 w 1405322"/>
                <a:gd name="connsiteY0" fmla="*/ 0 h 1624341"/>
                <a:gd name="connsiteX1" fmla="*/ 1405322 w 1405322"/>
                <a:gd name="connsiteY1" fmla="*/ 0 h 1624341"/>
                <a:gd name="connsiteX2" fmla="*/ 1405322 w 1405322"/>
                <a:gd name="connsiteY2" fmla="*/ 1624341 h 1624341"/>
                <a:gd name="connsiteX3" fmla="*/ 0 w 1405322"/>
                <a:gd name="connsiteY3" fmla="*/ 1624341 h 1624341"/>
                <a:gd name="connsiteX4" fmla="*/ 0 w 1405322"/>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322" h="1624341">
                  <a:moveTo>
                    <a:pt x="0" y="0"/>
                  </a:moveTo>
                  <a:lnTo>
                    <a:pt x="1405322" y="0"/>
                  </a:lnTo>
                  <a:lnTo>
                    <a:pt x="1405322"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sp>
          <p:nvSpPr>
            <p:cNvPr id="14" name="Rectangle: Rounded Corners 13">
              <a:extLst>
                <a:ext uri="{FF2B5EF4-FFF2-40B4-BE49-F238E27FC236}">
                  <a16:creationId xmlns:a16="http://schemas.microsoft.com/office/drawing/2014/main" id="{E228A72C-E246-E55F-2496-02B773711218}"/>
                </a:ext>
              </a:extLst>
            </p:cNvPr>
            <p:cNvSpPr/>
            <p:nvPr/>
          </p:nvSpPr>
          <p:spPr>
            <a:xfrm>
              <a:off x="6026860" y="261942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5" name="Rectangle 14" descr="Headphones">
              <a:extLst>
                <a:ext uri="{FF2B5EF4-FFF2-40B4-BE49-F238E27FC236}">
                  <a16:creationId xmlns:a16="http://schemas.microsoft.com/office/drawing/2014/main" id="{E133B258-F960-68E2-68C0-A1739138FE8C}"/>
                </a:ext>
              </a:extLst>
            </p:cNvPr>
            <p:cNvSpPr/>
            <p:nvPr/>
          </p:nvSpPr>
          <p:spPr>
            <a:xfrm>
              <a:off x="6511022" y="4942605"/>
              <a:ext cx="893387" cy="8933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07171731-AEF6-1EAE-CAD8-DBCA893AA0BB}"/>
                </a:ext>
              </a:extLst>
            </p:cNvPr>
            <p:cNvSpPr/>
            <p:nvPr/>
          </p:nvSpPr>
          <p:spPr>
            <a:xfrm>
              <a:off x="7902974" y="2621592"/>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user</a:t>
              </a:r>
            </a:p>
          </p:txBody>
        </p:sp>
        <p:sp>
          <p:nvSpPr>
            <p:cNvPr id="17" name="Freeform: Shape 16">
              <a:extLst>
                <a:ext uri="{FF2B5EF4-FFF2-40B4-BE49-F238E27FC236}">
                  <a16:creationId xmlns:a16="http://schemas.microsoft.com/office/drawing/2014/main" id="{124F65C6-8933-8E83-B86C-932D6BFDE3AF}"/>
                </a:ext>
              </a:extLst>
            </p:cNvPr>
            <p:cNvSpPr/>
            <p:nvPr/>
          </p:nvSpPr>
          <p:spPr>
            <a:xfrm>
              <a:off x="9871764" y="2621592"/>
              <a:ext cx="1474975" cy="1624341"/>
            </a:xfrm>
            <a:custGeom>
              <a:avLst/>
              <a:gdLst>
                <a:gd name="connsiteX0" fmla="*/ 0 w 1474975"/>
                <a:gd name="connsiteY0" fmla="*/ 0 h 1624341"/>
                <a:gd name="connsiteX1" fmla="*/ 1474975 w 1474975"/>
                <a:gd name="connsiteY1" fmla="*/ 0 h 1624341"/>
                <a:gd name="connsiteX2" fmla="*/ 1474975 w 1474975"/>
                <a:gd name="connsiteY2" fmla="*/ 1624341 h 1624341"/>
                <a:gd name="connsiteX3" fmla="*/ 0 w 1474975"/>
                <a:gd name="connsiteY3" fmla="*/ 1624341 h 1624341"/>
                <a:gd name="connsiteX4" fmla="*/ 0 w 1474975"/>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975" h="1624341">
                  <a:moveTo>
                    <a:pt x="0" y="0"/>
                  </a:moveTo>
                  <a:lnTo>
                    <a:pt x="1474975" y="0"/>
                  </a:lnTo>
                  <a:lnTo>
                    <a:pt x="1474975"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p:txBody>
        </p:sp>
        <p:sp>
          <p:nvSpPr>
            <p:cNvPr id="18" name="Rectangle: Rounded Corners 17">
              <a:extLst>
                <a:ext uri="{FF2B5EF4-FFF2-40B4-BE49-F238E27FC236}">
                  <a16:creationId xmlns:a16="http://schemas.microsoft.com/office/drawing/2014/main" id="{DE6C9419-BFCF-0F73-A32E-404BC83CD567}"/>
                </a:ext>
              </a:extLst>
            </p:cNvPr>
            <p:cNvSpPr/>
            <p:nvPr/>
          </p:nvSpPr>
          <p:spPr>
            <a:xfrm>
              <a:off x="6030833" y="464603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9" name="Rectangle 18" descr="Dancing with solid fill">
              <a:extLst>
                <a:ext uri="{FF2B5EF4-FFF2-40B4-BE49-F238E27FC236}">
                  <a16:creationId xmlns:a16="http://schemas.microsoft.com/office/drawing/2014/main" id="{6159AC0D-04F8-DAD2-6C67-08F3B10B7560}"/>
                </a:ext>
              </a:extLst>
            </p:cNvPr>
            <p:cNvSpPr/>
            <p:nvPr/>
          </p:nvSpPr>
          <p:spPr>
            <a:xfrm>
              <a:off x="6511022" y="3012907"/>
              <a:ext cx="893387" cy="893387"/>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D2505B8B-3847-C996-E4D4-AE25514F42B1}"/>
                </a:ext>
              </a:extLst>
            </p:cNvPr>
            <p:cNvSpPr/>
            <p:nvPr/>
          </p:nvSpPr>
          <p:spPr>
            <a:xfrm>
              <a:off x="7902974" y="4656356"/>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song</a:t>
              </a:r>
            </a:p>
          </p:txBody>
        </p:sp>
        <p:sp>
          <p:nvSpPr>
            <p:cNvPr id="21" name="Freeform: Shape 20">
              <a:extLst>
                <a:ext uri="{FF2B5EF4-FFF2-40B4-BE49-F238E27FC236}">
                  <a16:creationId xmlns:a16="http://schemas.microsoft.com/office/drawing/2014/main" id="{BE8989AE-8804-01EB-B61E-D79F4EF51744}"/>
                </a:ext>
              </a:extLst>
            </p:cNvPr>
            <p:cNvSpPr/>
            <p:nvPr/>
          </p:nvSpPr>
          <p:spPr>
            <a:xfrm>
              <a:off x="9941895" y="4656356"/>
              <a:ext cx="1334713" cy="1624341"/>
            </a:xfrm>
            <a:custGeom>
              <a:avLst/>
              <a:gdLst>
                <a:gd name="connsiteX0" fmla="*/ 0 w 1334713"/>
                <a:gd name="connsiteY0" fmla="*/ 0 h 1624341"/>
                <a:gd name="connsiteX1" fmla="*/ 1334713 w 1334713"/>
                <a:gd name="connsiteY1" fmla="*/ 0 h 1624341"/>
                <a:gd name="connsiteX2" fmla="*/ 1334713 w 1334713"/>
                <a:gd name="connsiteY2" fmla="*/ 1624341 h 1624341"/>
                <a:gd name="connsiteX3" fmla="*/ 0 w 1334713"/>
                <a:gd name="connsiteY3" fmla="*/ 1624341 h 1624341"/>
                <a:gd name="connsiteX4" fmla="*/ 0 w 1334713"/>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13" h="1624341">
                  <a:moveTo>
                    <a:pt x="0" y="0"/>
                  </a:moveTo>
                  <a:lnTo>
                    <a:pt x="1334713" y="0"/>
                  </a:lnTo>
                  <a:lnTo>
                    <a:pt x="1334713"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grpSp>
      <p:sp>
        <p:nvSpPr>
          <p:cNvPr id="2" name="Slide Number Placeholder 1">
            <a:extLst>
              <a:ext uri="{FF2B5EF4-FFF2-40B4-BE49-F238E27FC236}">
                <a16:creationId xmlns:a16="http://schemas.microsoft.com/office/drawing/2014/main" id="{33517014-0236-EA80-8ABB-3DF0D3706386}"/>
              </a:ext>
            </a:extLst>
          </p:cNvPr>
          <p:cNvSpPr>
            <a:spLocks noGrp="1"/>
          </p:cNvSpPr>
          <p:nvPr>
            <p:ph type="sldNum" sz="quarter" idx="10"/>
          </p:nvPr>
        </p:nvSpPr>
        <p:spPr/>
        <p:txBody>
          <a:bodyPr/>
          <a:lstStyle/>
          <a:p>
            <a:fld id="{0FF9F32E-65A7-074C-AFA1-DE0771000F54}" type="slidenum">
              <a:rPr lang="en-US" smtClean="0"/>
              <a:pPr/>
              <a:t>11</a:t>
            </a:fld>
            <a:endParaRPr lang="en-US"/>
          </a:p>
        </p:txBody>
      </p:sp>
      <p:sp>
        <p:nvSpPr>
          <p:cNvPr id="3" name="Footer Placeholder 2">
            <a:extLst>
              <a:ext uri="{FF2B5EF4-FFF2-40B4-BE49-F238E27FC236}">
                <a16:creationId xmlns:a16="http://schemas.microsoft.com/office/drawing/2014/main" id="{AF1817FD-E8E8-5B71-4CAB-95944CCD2F63}"/>
              </a:ext>
            </a:extLst>
          </p:cNvPr>
          <p:cNvSpPr>
            <a:spLocks noGrp="1"/>
          </p:cNvSpPr>
          <p:nvPr>
            <p:ph type="ftr" sz="quarter" idx="11"/>
          </p:nvPr>
        </p:nvSpPr>
        <p:spPr/>
        <p:txBody>
          <a:bodyPr/>
          <a:lstStyle/>
          <a:p>
            <a:r>
              <a:rPr lang="en-US"/>
              <a:t>Artist portfolio</a:t>
            </a:r>
          </a:p>
        </p:txBody>
      </p:sp>
      <p:pic>
        <p:nvPicPr>
          <p:cNvPr id="27" name="Picture 26">
            <a:extLst>
              <a:ext uri="{FF2B5EF4-FFF2-40B4-BE49-F238E27FC236}">
                <a16:creationId xmlns:a16="http://schemas.microsoft.com/office/drawing/2014/main" id="{F76D8C28-4F5E-F08E-941F-9DC6F87DCE8D}"/>
              </a:ext>
            </a:extLst>
          </p:cNvPr>
          <p:cNvPicPr>
            <a:picLocks noChangeAspect="1"/>
          </p:cNvPicPr>
          <p:nvPr/>
        </p:nvPicPr>
        <p:blipFill>
          <a:blip r:embed="rId8"/>
          <a:stretch>
            <a:fillRect/>
          </a:stretch>
        </p:blipFill>
        <p:spPr>
          <a:xfrm>
            <a:off x="12192000" y="305844"/>
            <a:ext cx="5449060" cy="1962424"/>
          </a:xfrm>
          <a:prstGeom prst="rect">
            <a:avLst/>
          </a:prstGeom>
        </p:spPr>
      </p:pic>
      <p:pic>
        <p:nvPicPr>
          <p:cNvPr id="7" name="Picture 6">
            <a:extLst>
              <a:ext uri="{FF2B5EF4-FFF2-40B4-BE49-F238E27FC236}">
                <a16:creationId xmlns:a16="http://schemas.microsoft.com/office/drawing/2014/main" id="{BFB5E57A-D91F-977E-330D-2D02D63387D3}"/>
              </a:ext>
            </a:extLst>
          </p:cNvPr>
          <p:cNvPicPr>
            <a:picLocks noChangeAspect="1"/>
          </p:cNvPicPr>
          <p:nvPr/>
        </p:nvPicPr>
        <p:blipFill>
          <a:blip r:embed="rId9"/>
          <a:stretch>
            <a:fillRect/>
          </a:stretch>
        </p:blipFill>
        <p:spPr>
          <a:xfrm>
            <a:off x="0" y="-21530"/>
            <a:ext cx="12192000" cy="6879529"/>
          </a:xfrm>
          <a:prstGeom prst="rect">
            <a:avLst/>
          </a:prstGeom>
        </p:spPr>
      </p:pic>
    </p:spTree>
    <p:extLst>
      <p:ext uri="{BB962C8B-B14F-4D97-AF65-F5344CB8AC3E}">
        <p14:creationId xmlns:p14="http://schemas.microsoft.com/office/powerpoint/2010/main" val="795788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24FB5A-876C-7BC7-3C37-DD7F95A2F140}"/>
              </a:ext>
            </a:extLst>
          </p:cNvPr>
          <p:cNvSpPr>
            <a:spLocks noGrp="1"/>
          </p:cNvSpPr>
          <p:nvPr>
            <p:ph type="title"/>
          </p:nvPr>
        </p:nvSpPr>
        <p:spPr>
          <a:xfrm>
            <a:off x="1066800" y="305844"/>
            <a:ext cx="10058400" cy="898705"/>
          </a:xfrm>
        </p:spPr>
        <p:txBody>
          <a:bodyPr/>
          <a:lstStyle/>
          <a:p>
            <a:r>
              <a:rPr lang="en-US" sz="4800">
                <a:ln w="12700">
                  <a:solidFill>
                    <a:schemeClr val="accent1">
                      <a:lumMod val="60000"/>
                      <a:lumOff val="40000"/>
                    </a:schemeClr>
                  </a:solidFill>
                </a:ln>
                <a:noFill/>
                <a:effectLst>
                  <a:glow rad="88900">
                    <a:schemeClr val="accent1">
                      <a:alpha val="50000"/>
                    </a:schemeClr>
                  </a:glow>
                </a:effectLst>
              </a:rPr>
              <a:t>Attributes and methods</a:t>
            </a:r>
            <a:br>
              <a:rPr lang="en-US"/>
            </a:br>
            <a:endParaRPr lang="en-US"/>
          </a:p>
        </p:txBody>
      </p:sp>
      <p:graphicFrame>
        <p:nvGraphicFramePr>
          <p:cNvPr id="6" name="Diagram 2" descr="Timeline SmartArt">
            <a:extLst>
              <a:ext uri="{FF2B5EF4-FFF2-40B4-BE49-F238E27FC236}">
                <a16:creationId xmlns:a16="http://schemas.microsoft.com/office/drawing/2014/main" id="{3DD719ED-79E1-212C-C1EF-53B450ADEE6F}"/>
              </a:ext>
            </a:extLst>
          </p:cNvPr>
          <p:cNvGraphicFramePr>
            <a:graphicFrameLocks noGrp="1"/>
          </p:cNvGraphicFramePr>
          <p:nvPr>
            <p:ph sz="quarter" idx="12"/>
            <p:extLst>
              <p:ext uri="{D42A27DB-BD31-4B8C-83A1-F6EECF244321}">
                <p14:modId xmlns:p14="http://schemas.microsoft.com/office/powerpoint/2010/main" val="196727186"/>
              </p:ext>
            </p:extLst>
          </p:nvPr>
        </p:nvGraphicFramePr>
        <p:xfrm>
          <a:off x="492759" y="2503985"/>
          <a:ext cx="10779759" cy="4967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6EFE28D4-A896-70AE-A264-70B8ADE34E31}"/>
              </a:ext>
            </a:extLst>
          </p:cNvPr>
          <p:cNvSpPr>
            <a:spLocks noGrp="1"/>
          </p:cNvSpPr>
          <p:nvPr>
            <p:ph type="sldNum" sz="quarter" idx="10"/>
          </p:nvPr>
        </p:nvSpPr>
        <p:spPr>
          <a:xfrm>
            <a:off x="11548281" y="209271"/>
            <a:ext cx="685800" cy="564397"/>
          </a:xfrm>
        </p:spPr>
        <p:txBody>
          <a:bodyPr/>
          <a:lstStyle/>
          <a:p>
            <a:fld id="{0FF9F32E-65A7-074C-AFA1-DE0771000F54}" type="slidenum">
              <a:rPr lang="en-US" smtClean="0"/>
              <a:pPr/>
              <a:t>12</a:t>
            </a:fld>
            <a:endParaRPr lang="en-US"/>
          </a:p>
        </p:txBody>
      </p:sp>
      <p:sp>
        <p:nvSpPr>
          <p:cNvPr id="3" name="TextBox 2">
            <a:extLst>
              <a:ext uri="{FF2B5EF4-FFF2-40B4-BE49-F238E27FC236}">
                <a16:creationId xmlns:a16="http://schemas.microsoft.com/office/drawing/2014/main" id="{5118BCB2-A85F-82C2-951C-50610E463436}"/>
              </a:ext>
            </a:extLst>
          </p:cNvPr>
          <p:cNvSpPr txBox="1"/>
          <p:nvPr/>
        </p:nvSpPr>
        <p:spPr>
          <a:xfrm>
            <a:off x="919480" y="966944"/>
            <a:ext cx="10353039" cy="1908215"/>
          </a:xfrm>
          <a:prstGeom prst="rect">
            <a:avLst/>
          </a:prstGeom>
          <a:noFill/>
        </p:spPr>
        <p:txBody>
          <a:bodyPr wrap="square" rtlCol="0">
            <a:spAutoFit/>
          </a:bodyPr>
          <a:lstStyle/>
          <a:p>
            <a:r>
              <a:rPr lang="en-US" sz="2000" b="1" i="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self</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.name = </a:t>
            </a:r>
            <a:r>
              <a:rPr lang="en-US" sz="2000" b="1" i="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name</a:t>
            </a:r>
            <a:endPar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endParaRPr>
          </a:p>
          <a:p>
            <a:r>
              <a:rPr lang="en-US" sz="2000" b="1" i="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self</a:t>
            </a:r>
            <a:r>
              <a:rPr lang="en-US" sz="2000" b="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.liked_songs</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 = </a:t>
            </a:r>
            <a:r>
              <a:rPr lang="en-US" sz="2000" b="1" u="sng"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DynamicArray</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a:t>
            </a:r>
          </a:p>
          <a:p>
            <a:r>
              <a:rPr lang="en-US" sz="2000" b="1" i="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self</a:t>
            </a:r>
            <a:r>
              <a:rPr lang="en-US" sz="2000" b="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.lisetening_history</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 = {}</a:t>
            </a:r>
          </a:p>
          <a:p>
            <a:r>
              <a:rPr lang="en-US" sz="2000" b="1" i="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self</a:t>
            </a:r>
            <a:r>
              <a:rPr lang="en-US" sz="2000" b="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.preferred_genres</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 = </a:t>
            </a:r>
            <a:r>
              <a:rPr lang="en-US" sz="2000" b="1" u="sng"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DynamicArray</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 </a:t>
            </a:r>
          </a:p>
          <a:p>
            <a:r>
              <a:rPr lang="en-US" sz="2000" b="1" i="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self</a:t>
            </a:r>
            <a:r>
              <a:rPr lang="en-US" sz="2000" b="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.following</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 = </a:t>
            </a:r>
            <a:r>
              <a:rPr lang="en-US" sz="2000" b="1" u="sng"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DynamicArray</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a:t>
            </a:r>
          </a:p>
          <a:p>
            <a:endParaRPr lang="en-US" dirty="0"/>
          </a:p>
        </p:txBody>
      </p:sp>
    </p:spTree>
    <p:extLst>
      <p:ext uri="{BB962C8B-B14F-4D97-AF65-F5344CB8AC3E}">
        <p14:creationId xmlns:p14="http://schemas.microsoft.com/office/powerpoint/2010/main" val="4388789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CDBB9-25CA-2843-D7F1-96D5F461EF7C}"/>
              </a:ext>
            </a:extLst>
          </p:cNvPr>
          <p:cNvSpPr>
            <a:spLocks noGrp="1"/>
          </p:cNvSpPr>
          <p:nvPr>
            <p:ph type="title"/>
          </p:nvPr>
        </p:nvSpPr>
        <p:spPr>
          <a:xfrm>
            <a:off x="450761" y="429768"/>
            <a:ext cx="5264239" cy="2971800"/>
          </a:xfrm>
        </p:spPr>
        <p:txBody>
          <a:bodyPr/>
          <a:lstStyle/>
          <a:p>
            <a:r>
              <a:rPr lang="en-US"/>
              <a:t>Our system</a:t>
            </a:r>
          </a:p>
        </p:txBody>
      </p:sp>
      <p:sp>
        <p:nvSpPr>
          <p:cNvPr id="6" name="Text Placeholder 5">
            <a:extLst>
              <a:ext uri="{FF2B5EF4-FFF2-40B4-BE49-F238E27FC236}">
                <a16:creationId xmlns:a16="http://schemas.microsoft.com/office/drawing/2014/main" id="{262E4928-F26C-B85F-5677-F8520B0E788F}"/>
              </a:ext>
            </a:extLst>
          </p:cNvPr>
          <p:cNvSpPr>
            <a:spLocks noGrp="1"/>
          </p:cNvSpPr>
          <p:nvPr>
            <p:ph type="body" sz="quarter" idx="13"/>
          </p:nvPr>
        </p:nvSpPr>
        <p:spPr>
          <a:xfrm>
            <a:off x="631064" y="3459653"/>
            <a:ext cx="4903631" cy="2971800"/>
          </a:xfrm>
        </p:spPr>
        <p:txBody>
          <a:bodyPr/>
          <a:lstStyle/>
          <a:p>
            <a:r>
              <a:rPr lang="en-US"/>
              <a:t>architecture</a:t>
            </a:r>
            <a:endParaRPr lang="en-US" sz="4800">
              <a:ln w="12700">
                <a:solidFill>
                  <a:schemeClr val="accent1">
                    <a:lumMod val="60000"/>
                    <a:lumOff val="40000"/>
                  </a:schemeClr>
                </a:solidFill>
              </a:ln>
              <a:noFill/>
              <a:effectLst>
                <a:glow rad="88900">
                  <a:schemeClr val="accent1">
                    <a:alpha val="50000"/>
                  </a:schemeClr>
                </a:glow>
              </a:effectLst>
            </a:endParaRPr>
          </a:p>
          <a:p>
            <a:endParaRPr lang="en-US"/>
          </a:p>
        </p:txBody>
      </p:sp>
      <p:grpSp>
        <p:nvGrpSpPr>
          <p:cNvPr id="9" name="Group 8" descr="Timeline Placeholder ">
            <a:extLst>
              <a:ext uri="{FF2B5EF4-FFF2-40B4-BE49-F238E27FC236}">
                <a16:creationId xmlns:a16="http://schemas.microsoft.com/office/drawing/2014/main" id="{5F8E4EF2-4229-7D00-DFA5-673303157B8B}"/>
              </a:ext>
            </a:extLst>
          </p:cNvPr>
          <p:cNvGrpSpPr/>
          <p:nvPr/>
        </p:nvGrpSpPr>
        <p:grpSpPr>
          <a:xfrm>
            <a:off x="6096000" y="554633"/>
            <a:ext cx="5319879" cy="5693870"/>
            <a:chOff x="6026860" y="586827"/>
            <a:chExt cx="5319879" cy="5693870"/>
          </a:xfrm>
        </p:grpSpPr>
        <p:sp>
          <p:nvSpPr>
            <p:cNvPr id="10" name="Rectangle: Rounded Corners 9">
              <a:extLst>
                <a:ext uri="{FF2B5EF4-FFF2-40B4-BE49-F238E27FC236}">
                  <a16:creationId xmlns:a16="http://schemas.microsoft.com/office/drawing/2014/main" id="{D45CA304-6947-97FE-EF9A-EBB6770A0FE2}"/>
                </a:ext>
              </a:extLst>
            </p:cNvPr>
            <p:cNvSpPr/>
            <p:nvPr/>
          </p:nvSpPr>
          <p:spPr>
            <a:xfrm>
              <a:off x="6026860" y="590645"/>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11" name="Rectangle 10" descr="Record">
              <a:extLst>
                <a:ext uri="{FF2B5EF4-FFF2-40B4-BE49-F238E27FC236}">
                  <a16:creationId xmlns:a16="http://schemas.microsoft.com/office/drawing/2014/main" id="{A3D8D1F3-0EFA-24EC-6F6D-455F6CAE3DCA}"/>
                </a:ext>
              </a:extLst>
            </p:cNvPr>
            <p:cNvSpPr/>
            <p:nvPr/>
          </p:nvSpPr>
          <p:spPr>
            <a:xfrm>
              <a:off x="6518223" y="952304"/>
              <a:ext cx="893387" cy="8933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17B4632E-22C4-DA59-EE2F-9CA40FEE58B9}"/>
                </a:ext>
              </a:extLst>
            </p:cNvPr>
            <p:cNvSpPr/>
            <p:nvPr/>
          </p:nvSpPr>
          <p:spPr>
            <a:xfrm>
              <a:off x="7902974" y="586827"/>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dynamic array</a:t>
              </a:r>
            </a:p>
          </p:txBody>
        </p:sp>
        <p:sp>
          <p:nvSpPr>
            <p:cNvPr id="13" name="Freeform: Shape 12">
              <a:extLst>
                <a:ext uri="{FF2B5EF4-FFF2-40B4-BE49-F238E27FC236}">
                  <a16:creationId xmlns:a16="http://schemas.microsoft.com/office/drawing/2014/main" id="{F1FFBC32-17C3-CD66-15E9-F1B7B81BAF2B}"/>
                </a:ext>
              </a:extLst>
            </p:cNvPr>
            <p:cNvSpPr/>
            <p:nvPr/>
          </p:nvSpPr>
          <p:spPr>
            <a:xfrm>
              <a:off x="9906590" y="586827"/>
              <a:ext cx="1405322" cy="1624341"/>
            </a:xfrm>
            <a:custGeom>
              <a:avLst/>
              <a:gdLst>
                <a:gd name="connsiteX0" fmla="*/ 0 w 1405322"/>
                <a:gd name="connsiteY0" fmla="*/ 0 h 1624341"/>
                <a:gd name="connsiteX1" fmla="*/ 1405322 w 1405322"/>
                <a:gd name="connsiteY1" fmla="*/ 0 h 1624341"/>
                <a:gd name="connsiteX2" fmla="*/ 1405322 w 1405322"/>
                <a:gd name="connsiteY2" fmla="*/ 1624341 h 1624341"/>
                <a:gd name="connsiteX3" fmla="*/ 0 w 1405322"/>
                <a:gd name="connsiteY3" fmla="*/ 1624341 h 1624341"/>
                <a:gd name="connsiteX4" fmla="*/ 0 w 1405322"/>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322" h="1624341">
                  <a:moveTo>
                    <a:pt x="0" y="0"/>
                  </a:moveTo>
                  <a:lnTo>
                    <a:pt x="1405322" y="0"/>
                  </a:lnTo>
                  <a:lnTo>
                    <a:pt x="1405322"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sp>
          <p:nvSpPr>
            <p:cNvPr id="14" name="Rectangle: Rounded Corners 13">
              <a:extLst>
                <a:ext uri="{FF2B5EF4-FFF2-40B4-BE49-F238E27FC236}">
                  <a16:creationId xmlns:a16="http://schemas.microsoft.com/office/drawing/2014/main" id="{E228A72C-E246-E55F-2496-02B773711218}"/>
                </a:ext>
              </a:extLst>
            </p:cNvPr>
            <p:cNvSpPr/>
            <p:nvPr/>
          </p:nvSpPr>
          <p:spPr>
            <a:xfrm>
              <a:off x="6026860" y="261942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5" name="Rectangle 14" descr="Headphones">
              <a:extLst>
                <a:ext uri="{FF2B5EF4-FFF2-40B4-BE49-F238E27FC236}">
                  <a16:creationId xmlns:a16="http://schemas.microsoft.com/office/drawing/2014/main" id="{E133B258-F960-68E2-68C0-A1739138FE8C}"/>
                </a:ext>
              </a:extLst>
            </p:cNvPr>
            <p:cNvSpPr/>
            <p:nvPr/>
          </p:nvSpPr>
          <p:spPr>
            <a:xfrm>
              <a:off x="6511022" y="4942605"/>
              <a:ext cx="893387" cy="8933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07171731-AEF6-1EAE-CAD8-DBCA893AA0BB}"/>
                </a:ext>
              </a:extLst>
            </p:cNvPr>
            <p:cNvSpPr/>
            <p:nvPr/>
          </p:nvSpPr>
          <p:spPr>
            <a:xfrm>
              <a:off x="7902974" y="2621592"/>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user</a:t>
              </a:r>
            </a:p>
          </p:txBody>
        </p:sp>
        <p:sp>
          <p:nvSpPr>
            <p:cNvPr id="17" name="Freeform: Shape 16">
              <a:extLst>
                <a:ext uri="{FF2B5EF4-FFF2-40B4-BE49-F238E27FC236}">
                  <a16:creationId xmlns:a16="http://schemas.microsoft.com/office/drawing/2014/main" id="{124F65C6-8933-8E83-B86C-932D6BFDE3AF}"/>
                </a:ext>
              </a:extLst>
            </p:cNvPr>
            <p:cNvSpPr/>
            <p:nvPr/>
          </p:nvSpPr>
          <p:spPr>
            <a:xfrm>
              <a:off x="9871764" y="2621592"/>
              <a:ext cx="1474975" cy="1624341"/>
            </a:xfrm>
            <a:custGeom>
              <a:avLst/>
              <a:gdLst>
                <a:gd name="connsiteX0" fmla="*/ 0 w 1474975"/>
                <a:gd name="connsiteY0" fmla="*/ 0 h 1624341"/>
                <a:gd name="connsiteX1" fmla="*/ 1474975 w 1474975"/>
                <a:gd name="connsiteY1" fmla="*/ 0 h 1624341"/>
                <a:gd name="connsiteX2" fmla="*/ 1474975 w 1474975"/>
                <a:gd name="connsiteY2" fmla="*/ 1624341 h 1624341"/>
                <a:gd name="connsiteX3" fmla="*/ 0 w 1474975"/>
                <a:gd name="connsiteY3" fmla="*/ 1624341 h 1624341"/>
                <a:gd name="connsiteX4" fmla="*/ 0 w 1474975"/>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975" h="1624341">
                  <a:moveTo>
                    <a:pt x="0" y="0"/>
                  </a:moveTo>
                  <a:lnTo>
                    <a:pt x="1474975" y="0"/>
                  </a:lnTo>
                  <a:lnTo>
                    <a:pt x="1474975"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p:txBody>
        </p:sp>
        <p:sp>
          <p:nvSpPr>
            <p:cNvPr id="18" name="Rectangle: Rounded Corners 17">
              <a:extLst>
                <a:ext uri="{FF2B5EF4-FFF2-40B4-BE49-F238E27FC236}">
                  <a16:creationId xmlns:a16="http://schemas.microsoft.com/office/drawing/2014/main" id="{DE6C9419-BFCF-0F73-A32E-404BC83CD567}"/>
                </a:ext>
              </a:extLst>
            </p:cNvPr>
            <p:cNvSpPr/>
            <p:nvPr/>
          </p:nvSpPr>
          <p:spPr>
            <a:xfrm>
              <a:off x="6030833" y="464603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9" name="Rectangle 18" descr="Dancing with solid fill">
              <a:extLst>
                <a:ext uri="{FF2B5EF4-FFF2-40B4-BE49-F238E27FC236}">
                  <a16:creationId xmlns:a16="http://schemas.microsoft.com/office/drawing/2014/main" id="{6159AC0D-04F8-DAD2-6C67-08F3B10B7560}"/>
                </a:ext>
              </a:extLst>
            </p:cNvPr>
            <p:cNvSpPr/>
            <p:nvPr/>
          </p:nvSpPr>
          <p:spPr>
            <a:xfrm>
              <a:off x="6511022" y="3012907"/>
              <a:ext cx="893387" cy="893387"/>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D2505B8B-3847-C996-E4D4-AE25514F42B1}"/>
                </a:ext>
              </a:extLst>
            </p:cNvPr>
            <p:cNvSpPr/>
            <p:nvPr/>
          </p:nvSpPr>
          <p:spPr>
            <a:xfrm>
              <a:off x="7902974" y="4656356"/>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song</a:t>
              </a:r>
            </a:p>
          </p:txBody>
        </p:sp>
        <p:sp>
          <p:nvSpPr>
            <p:cNvPr id="21" name="Freeform: Shape 20">
              <a:extLst>
                <a:ext uri="{FF2B5EF4-FFF2-40B4-BE49-F238E27FC236}">
                  <a16:creationId xmlns:a16="http://schemas.microsoft.com/office/drawing/2014/main" id="{BE8989AE-8804-01EB-B61E-D79F4EF51744}"/>
                </a:ext>
              </a:extLst>
            </p:cNvPr>
            <p:cNvSpPr/>
            <p:nvPr/>
          </p:nvSpPr>
          <p:spPr>
            <a:xfrm>
              <a:off x="9941895" y="4656356"/>
              <a:ext cx="1334713" cy="1624341"/>
            </a:xfrm>
            <a:custGeom>
              <a:avLst/>
              <a:gdLst>
                <a:gd name="connsiteX0" fmla="*/ 0 w 1334713"/>
                <a:gd name="connsiteY0" fmla="*/ 0 h 1624341"/>
                <a:gd name="connsiteX1" fmla="*/ 1334713 w 1334713"/>
                <a:gd name="connsiteY1" fmla="*/ 0 h 1624341"/>
                <a:gd name="connsiteX2" fmla="*/ 1334713 w 1334713"/>
                <a:gd name="connsiteY2" fmla="*/ 1624341 h 1624341"/>
                <a:gd name="connsiteX3" fmla="*/ 0 w 1334713"/>
                <a:gd name="connsiteY3" fmla="*/ 1624341 h 1624341"/>
                <a:gd name="connsiteX4" fmla="*/ 0 w 1334713"/>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13" h="1624341">
                  <a:moveTo>
                    <a:pt x="0" y="0"/>
                  </a:moveTo>
                  <a:lnTo>
                    <a:pt x="1334713" y="0"/>
                  </a:lnTo>
                  <a:lnTo>
                    <a:pt x="1334713"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grpSp>
      <p:sp>
        <p:nvSpPr>
          <p:cNvPr id="2" name="Slide Number Placeholder 1">
            <a:extLst>
              <a:ext uri="{FF2B5EF4-FFF2-40B4-BE49-F238E27FC236}">
                <a16:creationId xmlns:a16="http://schemas.microsoft.com/office/drawing/2014/main" id="{33517014-0236-EA80-8ABB-3DF0D3706386}"/>
              </a:ext>
            </a:extLst>
          </p:cNvPr>
          <p:cNvSpPr>
            <a:spLocks noGrp="1"/>
          </p:cNvSpPr>
          <p:nvPr>
            <p:ph type="sldNum" sz="quarter" idx="10"/>
          </p:nvPr>
        </p:nvSpPr>
        <p:spPr/>
        <p:txBody>
          <a:bodyPr/>
          <a:lstStyle/>
          <a:p>
            <a:fld id="{0FF9F32E-65A7-074C-AFA1-DE0771000F54}" type="slidenum">
              <a:rPr lang="en-US" smtClean="0"/>
              <a:pPr/>
              <a:t>13</a:t>
            </a:fld>
            <a:endParaRPr lang="en-US"/>
          </a:p>
        </p:txBody>
      </p:sp>
      <p:pic>
        <p:nvPicPr>
          <p:cNvPr id="27" name="Picture 26">
            <a:extLst>
              <a:ext uri="{FF2B5EF4-FFF2-40B4-BE49-F238E27FC236}">
                <a16:creationId xmlns:a16="http://schemas.microsoft.com/office/drawing/2014/main" id="{F76D8C28-4F5E-F08E-941F-9DC6F87DCE8D}"/>
              </a:ext>
            </a:extLst>
          </p:cNvPr>
          <p:cNvPicPr>
            <a:picLocks noChangeAspect="1"/>
          </p:cNvPicPr>
          <p:nvPr/>
        </p:nvPicPr>
        <p:blipFill>
          <a:blip r:embed="rId8"/>
          <a:stretch>
            <a:fillRect/>
          </a:stretch>
        </p:blipFill>
        <p:spPr>
          <a:xfrm>
            <a:off x="12192000" y="305844"/>
            <a:ext cx="5449060" cy="1962424"/>
          </a:xfrm>
          <a:prstGeom prst="rect">
            <a:avLst/>
          </a:prstGeom>
        </p:spPr>
      </p:pic>
      <p:pic>
        <p:nvPicPr>
          <p:cNvPr id="7" name="Picture 6">
            <a:extLst>
              <a:ext uri="{FF2B5EF4-FFF2-40B4-BE49-F238E27FC236}">
                <a16:creationId xmlns:a16="http://schemas.microsoft.com/office/drawing/2014/main" id="{BFB5E57A-D91F-977E-330D-2D02D63387D3}"/>
              </a:ext>
            </a:extLst>
          </p:cNvPr>
          <p:cNvPicPr>
            <a:picLocks noChangeAspect="1"/>
          </p:cNvPicPr>
          <p:nvPr/>
        </p:nvPicPr>
        <p:blipFill>
          <a:blip r:embed="rId9"/>
          <a:stretch>
            <a:fillRect/>
          </a:stretch>
        </p:blipFill>
        <p:spPr>
          <a:xfrm>
            <a:off x="12141008" y="2497852"/>
            <a:ext cx="5551043" cy="1923602"/>
          </a:xfrm>
          <a:prstGeom prst="rect">
            <a:avLst/>
          </a:prstGeom>
        </p:spPr>
      </p:pic>
      <p:pic>
        <p:nvPicPr>
          <p:cNvPr id="8" name="Picture 7">
            <a:extLst>
              <a:ext uri="{FF2B5EF4-FFF2-40B4-BE49-F238E27FC236}">
                <a16:creationId xmlns:a16="http://schemas.microsoft.com/office/drawing/2014/main" id="{96D09B62-2046-466C-11DF-C275F907FA47}"/>
              </a:ext>
            </a:extLst>
          </p:cNvPr>
          <p:cNvPicPr>
            <a:picLocks noChangeAspect="1"/>
          </p:cNvPicPr>
          <p:nvPr/>
        </p:nvPicPr>
        <p:blipFill>
          <a:blip r:embed="rId10"/>
          <a:stretch>
            <a:fillRect/>
          </a:stretch>
        </p:blipFill>
        <p:spPr>
          <a:xfrm>
            <a:off x="12141008" y="4651038"/>
            <a:ext cx="5219459" cy="1591479"/>
          </a:xfrm>
          <a:prstGeom prst="rect">
            <a:avLst/>
          </a:prstGeom>
        </p:spPr>
      </p:pic>
    </p:spTree>
    <p:extLst>
      <p:ext uri="{BB962C8B-B14F-4D97-AF65-F5344CB8AC3E}">
        <p14:creationId xmlns:p14="http://schemas.microsoft.com/office/powerpoint/2010/main" val="286240112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CDBB9-25CA-2843-D7F1-96D5F461EF7C}"/>
              </a:ext>
            </a:extLst>
          </p:cNvPr>
          <p:cNvSpPr>
            <a:spLocks noGrp="1"/>
          </p:cNvSpPr>
          <p:nvPr>
            <p:ph type="title"/>
          </p:nvPr>
        </p:nvSpPr>
        <p:spPr>
          <a:xfrm>
            <a:off x="450761" y="429768"/>
            <a:ext cx="5264239" cy="2971800"/>
          </a:xfrm>
        </p:spPr>
        <p:txBody>
          <a:bodyPr/>
          <a:lstStyle/>
          <a:p>
            <a:r>
              <a:rPr lang="en-US"/>
              <a:t>Our system</a:t>
            </a:r>
          </a:p>
        </p:txBody>
      </p:sp>
      <p:sp>
        <p:nvSpPr>
          <p:cNvPr id="6" name="Text Placeholder 5">
            <a:extLst>
              <a:ext uri="{FF2B5EF4-FFF2-40B4-BE49-F238E27FC236}">
                <a16:creationId xmlns:a16="http://schemas.microsoft.com/office/drawing/2014/main" id="{262E4928-F26C-B85F-5677-F8520B0E788F}"/>
              </a:ext>
            </a:extLst>
          </p:cNvPr>
          <p:cNvSpPr>
            <a:spLocks noGrp="1"/>
          </p:cNvSpPr>
          <p:nvPr>
            <p:ph type="body" sz="quarter" idx="13"/>
          </p:nvPr>
        </p:nvSpPr>
        <p:spPr>
          <a:xfrm>
            <a:off x="631064" y="3459653"/>
            <a:ext cx="4903631" cy="2971800"/>
          </a:xfrm>
        </p:spPr>
        <p:txBody>
          <a:bodyPr/>
          <a:lstStyle/>
          <a:p>
            <a:r>
              <a:rPr lang="en-US"/>
              <a:t>architecture</a:t>
            </a:r>
            <a:endParaRPr lang="en-US" sz="4800">
              <a:ln w="12700">
                <a:solidFill>
                  <a:schemeClr val="accent1">
                    <a:lumMod val="60000"/>
                    <a:lumOff val="40000"/>
                  </a:schemeClr>
                </a:solidFill>
              </a:ln>
              <a:noFill/>
              <a:effectLst>
                <a:glow rad="88900">
                  <a:schemeClr val="accent1">
                    <a:alpha val="50000"/>
                  </a:schemeClr>
                </a:glow>
              </a:effectLst>
            </a:endParaRPr>
          </a:p>
          <a:p>
            <a:endParaRPr lang="en-US"/>
          </a:p>
        </p:txBody>
      </p:sp>
      <p:grpSp>
        <p:nvGrpSpPr>
          <p:cNvPr id="9" name="Group 8" descr="Timeline Placeholder ">
            <a:extLst>
              <a:ext uri="{FF2B5EF4-FFF2-40B4-BE49-F238E27FC236}">
                <a16:creationId xmlns:a16="http://schemas.microsoft.com/office/drawing/2014/main" id="{5F8E4EF2-4229-7D00-DFA5-673303157B8B}"/>
              </a:ext>
            </a:extLst>
          </p:cNvPr>
          <p:cNvGrpSpPr/>
          <p:nvPr/>
        </p:nvGrpSpPr>
        <p:grpSpPr>
          <a:xfrm>
            <a:off x="6096000" y="554633"/>
            <a:ext cx="5319879" cy="5693870"/>
            <a:chOff x="6026860" y="586827"/>
            <a:chExt cx="5319879" cy="5693870"/>
          </a:xfrm>
        </p:grpSpPr>
        <p:sp>
          <p:nvSpPr>
            <p:cNvPr id="10" name="Rectangle: Rounded Corners 9">
              <a:extLst>
                <a:ext uri="{FF2B5EF4-FFF2-40B4-BE49-F238E27FC236}">
                  <a16:creationId xmlns:a16="http://schemas.microsoft.com/office/drawing/2014/main" id="{D45CA304-6947-97FE-EF9A-EBB6770A0FE2}"/>
                </a:ext>
              </a:extLst>
            </p:cNvPr>
            <p:cNvSpPr/>
            <p:nvPr/>
          </p:nvSpPr>
          <p:spPr>
            <a:xfrm>
              <a:off x="6026860" y="590645"/>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11" name="Rectangle 10" descr="Record">
              <a:extLst>
                <a:ext uri="{FF2B5EF4-FFF2-40B4-BE49-F238E27FC236}">
                  <a16:creationId xmlns:a16="http://schemas.microsoft.com/office/drawing/2014/main" id="{A3D8D1F3-0EFA-24EC-6F6D-455F6CAE3DCA}"/>
                </a:ext>
              </a:extLst>
            </p:cNvPr>
            <p:cNvSpPr/>
            <p:nvPr/>
          </p:nvSpPr>
          <p:spPr>
            <a:xfrm>
              <a:off x="6518223" y="952304"/>
              <a:ext cx="893387" cy="8933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17B4632E-22C4-DA59-EE2F-9CA40FEE58B9}"/>
                </a:ext>
              </a:extLst>
            </p:cNvPr>
            <p:cNvSpPr/>
            <p:nvPr/>
          </p:nvSpPr>
          <p:spPr>
            <a:xfrm>
              <a:off x="7902974" y="586827"/>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dynamic array</a:t>
              </a:r>
            </a:p>
          </p:txBody>
        </p:sp>
        <p:sp>
          <p:nvSpPr>
            <p:cNvPr id="13" name="Freeform: Shape 12">
              <a:extLst>
                <a:ext uri="{FF2B5EF4-FFF2-40B4-BE49-F238E27FC236}">
                  <a16:creationId xmlns:a16="http://schemas.microsoft.com/office/drawing/2014/main" id="{F1FFBC32-17C3-CD66-15E9-F1B7B81BAF2B}"/>
                </a:ext>
              </a:extLst>
            </p:cNvPr>
            <p:cNvSpPr/>
            <p:nvPr/>
          </p:nvSpPr>
          <p:spPr>
            <a:xfrm>
              <a:off x="9906590" y="586827"/>
              <a:ext cx="1405322" cy="1624341"/>
            </a:xfrm>
            <a:custGeom>
              <a:avLst/>
              <a:gdLst>
                <a:gd name="connsiteX0" fmla="*/ 0 w 1405322"/>
                <a:gd name="connsiteY0" fmla="*/ 0 h 1624341"/>
                <a:gd name="connsiteX1" fmla="*/ 1405322 w 1405322"/>
                <a:gd name="connsiteY1" fmla="*/ 0 h 1624341"/>
                <a:gd name="connsiteX2" fmla="*/ 1405322 w 1405322"/>
                <a:gd name="connsiteY2" fmla="*/ 1624341 h 1624341"/>
                <a:gd name="connsiteX3" fmla="*/ 0 w 1405322"/>
                <a:gd name="connsiteY3" fmla="*/ 1624341 h 1624341"/>
                <a:gd name="connsiteX4" fmla="*/ 0 w 1405322"/>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322" h="1624341">
                  <a:moveTo>
                    <a:pt x="0" y="0"/>
                  </a:moveTo>
                  <a:lnTo>
                    <a:pt x="1405322" y="0"/>
                  </a:lnTo>
                  <a:lnTo>
                    <a:pt x="1405322"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sp>
          <p:nvSpPr>
            <p:cNvPr id="14" name="Rectangle: Rounded Corners 13">
              <a:extLst>
                <a:ext uri="{FF2B5EF4-FFF2-40B4-BE49-F238E27FC236}">
                  <a16:creationId xmlns:a16="http://schemas.microsoft.com/office/drawing/2014/main" id="{E228A72C-E246-E55F-2496-02B773711218}"/>
                </a:ext>
              </a:extLst>
            </p:cNvPr>
            <p:cNvSpPr/>
            <p:nvPr/>
          </p:nvSpPr>
          <p:spPr>
            <a:xfrm>
              <a:off x="6026860" y="261942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5" name="Rectangle 14" descr="Headphones">
              <a:extLst>
                <a:ext uri="{FF2B5EF4-FFF2-40B4-BE49-F238E27FC236}">
                  <a16:creationId xmlns:a16="http://schemas.microsoft.com/office/drawing/2014/main" id="{E133B258-F960-68E2-68C0-A1739138FE8C}"/>
                </a:ext>
              </a:extLst>
            </p:cNvPr>
            <p:cNvSpPr/>
            <p:nvPr/>
          </p:nvSpPr>
          <p:spPr>
            <a:xfrm>
              <a:off x="6511022" y="4942605"/>
              <a:ext cx="893387" cy="8933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07171731-AEF6-1EAE-CAD8-DBCA893AA0BB}"/>
                </a:ext>
              </a:extLst>
            </p:cNvPr>
            <p:cNvSpPr/>
            <p:nvPr/>
          </p:nvSpPr>
          <p:spPr>
            <a:xfrm>
              <a:off x="7902974" y="2621592"/>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user</a:t>
              </a:r>
            </a:p>
          </p:txBody>
        </p:sp>
        <p:sp>
          <p:nvSpPr>
            <p:cNvPr id="17" name="Freeform: Shape 16">
              <a:extLst>
                <a:ext uri="{FF2B5EF4-FFF2-40B4-BE49-F238E27FC236}">
                  <a16:creationId xmlns:a16="http://schemas.microsoft.com/office/drawing/2014/main" id="{124F65C6-8933-8E83-B86C-932D6BFDE3AF}"/>
                </a:ext>
              </a:extLst>
            </p:cNvPr>
            <p:cNvSpPr/>
            <p:nvPr/>
          </p:nvSpPr>
          <p:spPr>
            <a:xfrm>
              <a:off x="9871764" y="2621592"/>
              <a:ext cx="1474975" cy="1624341"/>
            </a:xfrm>
            <a:custGeom>
              <a:avLst/>
              <a:gdLst>
                <a:gd name="connsiteX0" fmla="*/ 0 w 1474975"/>
                <a:gd name="connsiteY0" fmla="*/ 0 h 1624341"/>
                <a:gd name="connsiteX1" fmla="*/ 1474975 w 1474975"/>
                <a:gd name="connsiteY1" fmla="*/ 0 h 1624341"/>
                <a:gd name="connsiteX2" fmla="*/ 1474975 w 1474975"/>
                <a:gd name="connsiteY2" fmla="*/ 1624341 h 1624341"/>
                <a:gd name="connsiteX3" fmla="*/ 0 w 1474975"/>
                <a:gd name="connsiteY3" fmla="*/ 1624341 h 1624341"/>
                <a:gd name="connsiteX4" fmla="*/ 0 w 1474975"/>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975" h="1624341">
                  <a:moveTo>
                    <a:pt x="0" y="0"/>
                  </a:moveTo>
                  <a:lnTo>
                    <a:pt x="1474975" y="0"/>
                  </a:lnTo>
                  <a:lnTo>
                    <a:pt x="1474975"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p:txBody>
        </p:sp>
        <p:sp>
          <p:nvSpPr>
            <p:cNvPr id="18" name="Rectangle: Rounded Corners 17">
              <a:extLst>
                <a:ext uri="{FF2B5EF4-FFF2-40B4-BE49-F238E27FC236}">
                  <a16:creationId xmlns:a16="http://schemas.microsoft.com/office/drawing/2014/main" id="{DE6C9419-BFCF-0F73-A32E-404BC83CD567}"/>
                </a:ext>
              </a:extLst>
            </p:cNvPr>
            <p:cNvSpPr/>
            <p:nvPr/>
          </p:nvSpPr>
          <p:spPr>
            <a:xfrm>
              <a:off x="6030833" y="464603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9" name="Rectangle 18" descr="Dancing with solid fill">
              <a:extLst>
                <a:ext uri="{FF2B5EF4-FFF2-40B4-BE49-F238E27FC236}">
                  <a16:creationId xmlns:a16="http://schemas.microsoft.com/office/drawing/2014/main" id="{6159AC0D-04F8-DAD2-6C67-08F3B10B7560}"/>
                </a:ext>
              </a:extLst>
            </p:cNvPr>
            <p:cNvSpPr/>
            <p:nvPr/>
          </p:nvSpPr>
          <p:spPr>
            <a:xfrm>
              <a:off x="6511022" y="3012907"/>
              <a:ext cx="893387" cy="893387"/>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D2505B8B-3847-C996-E4D4-AE25514F42B1}"/>
                </a:ext>
              </a:extLst>
            </p:cNvPr>
            <p:cNvSpPr/>
            <p:nvPr/>
          </p:nvSpPr>
          <p:spPr>
            <a:xfrm>
              <a:off x="7902974" y="4656356"/>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song</a:t>
              </a:r>
            </a:p>
          </p:txBody>
        </p:sp>
        <p:sp>
          <p:nvSpPr>
            <p:cNvPr id="21" name="Freeform: Shape 20">
              <a:extLst>
                <a:ext uri="{FF2B5EF4-FFF2-40B4-BE49-F238E27FC236}">
                  <a16:creationId xmlns:a16="http://schemas.microsoft.com/office/drawing/2014/main" id="{BE8989AE-8804-01EB-B61E-D79F4EF51744}"/>
                </a:ext>
              </a:extLst>
            </p:cNvPr>
            <p:cNvSpPr/>
            <p:nvPr/>
          </p:nvSpPr>
          <p:spPr>
            <a:xfrm>
              <a:off x="9941895" y="4656356"/>
              <a:ext cx="1334713" cy="1624341"/>
            </a:xfrm>
            <a:custGeom>
              <a:avLst/>
              <a:gdLst>
                <a:gd name="connsiteX0" fmla="*/ 0 w 1334713"/>
                <a:gd name="connsiteY0" fmla="*/ 0 h 1624341"/>
                <a:gd name="connsiteX1" fmla="*/ 1334713 w 1334713"/>
                <a:gd name="connsiteY1" fmla="*/ 0 h 1624341"/>
                <a:gd name="connsiteX2" fmla="*/ 1334713 w 1334713"/>
                <a:gd name="connsiteY2" fmla="*/ 1624341 h 1624341"/>
                <a:gd name="connsiteX3" fmla="*/ 0 w 1334713"/>
                <a:gd name="connsiteY3" fmla="*/ 1624341 h 1624341"/>
                <a:gd name="connsiteX4" fmla="*/ 0 w 1334713"/>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13" h="1624341">
                  <a:moveTo>
                    <a:pt x="0" y="0"/>
                  </a:moveTo>
                  <a:lnTo>
                    <a:pt x="1334713" y="0"/>
                  </a:lnTo>
                  <a:lnTo>
                    <a:pt x="1334713"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grpSp>
      <p:sp>
        <p:nvSpPr>
          <p:cNvPr id="2" name="Slide Number Placeholder 1">
            <a:extLst>
              <a:ext uri="{FF2B5EF4-FFF2-40B4-BE49-F238E27FC236}">
                <a16:creationId xmlns:a16="http://schemas.microsoft.com/office/drawing/2014/main" id="{33517014-0236-EA80-8ABB-3DF0D3706386}"/>
              </a:ext>
            </a:extLst>
          </p:cNvPr>
          <p:cNvSpPr>
            <a:spLocks noGrp="1"/>
          </p:cNvSpPr>
          <p:nvPr>
            <p:ph type="sldNum" sz="quarter" idx="10"/>
          </p:nvPr>
        </p:nvSpPr>
        <p:spPr/>
        <p:txBody>
          <a:bodyPr/>
          <a:lstStyle/>
          <a:p>
            <a:fld id="{0FF9F32E-65A7-074C-AFA1-DE0771000F54}" type="slidenum">
              <a:rPr lang="en-US" smtClean="0"/>
              <a:pPr/>
              <a:t>14</a:t>
            </a:fld>
            <a:endParaRPr lang="en-US"/>
          </a:p>
        </p:txBody>
      </p:sp>
      <p:pic>
        <p:nvPicPr>
          <p:cNvPr id="27" name="Picture 26">
            <a:extLst>
              <a:ext uri="{FF2B5EF4-FFF2-40B4-BE49-F238E27FC236}">
                <a16:creationId xmlns:a16="http://schemas.microsoft.com/office/drawing/2014/main" id="{F76D8C28-4F5E-F08E-941F-9DC6F87DCE8D}"/>
              </a:ext>
            </a:extLst>
          </p:cNvPr>
          <p:cNvPicPr>
            <a:picLocks noChangeAspect="1"/>
          </p:cNvPicPr>
          <p:nvPr/>
        </p:nvPicPr>
        <p:blipFill>
          <a:blip r:embed="rId8"/>
          <a:stretch>
            <a:fillRect/>
          </a:stretch>
        </p:blipFill>
        <p:spPr>
          <a:xfrm>
            <a:off x="12192000" y="305844"/>
            <a:ext cx="5449060" cy="1962424"/>
          </a:xfrm>
          <a:prstGeom prst="rect">
            <a:avLst/>
          </a:prstGeom>
        </p:spPr>
      </p:pic>
      <p:pic>
        <p:nvPicPr>
          <p:cNvPr id="7" name="Picture 6">
            <a:extLst>
              <a:ext uri="{FF2B5EF4-FFF2-40B4-BE49-F238E27FC236}">
                <a16:creationId xmlns:a16="http://schemas.microsoft.com/office/drawing/2014/main" id="{BFB5E57A-D91F-977E-330D-2D02D63387D3}"/>
              </a:ext>
            </a:extLst>
          </p:cNvPr>
          <p:cNvPicPr>
            <a:picLocks noChangeAspect="1"/>
          </p:cNvPicPr>
          <p:nvPr/>
        </p:nvPicPr>
        <p:blipFill>
          <a:blip r:embed="rId9"/>
          <a:stretch>
            <a:fillRect/>
          </a:stretch>
        </p:blipFill>
        <p:spPr>
          <a:xfrm>
            <a:off x="12141008" y="2497852"/>
            <a:ext cx="5551043" cy="1923602"/>
          </a:xfrm>
          <a:prstGeom prst="rect">
            <a:avLst/>
          </a:prstGeom>
        </p:spPr>
      </p:pic>
      <p:pic>
        <p:nvPicPr>
          <p:cNvPr id="8" name="Picture 7">
            <a:extLst>
              <a:ext uri="{FF2B5EF4-FFF2-40B4-BE49-F238E27FC236}">
                <a16:creationId xmlns:a16="http://schemas.microsoft.com/office/drawing/2014/main" id="{96D09B62-2046-466C-11DF-C275F907FA47}"/>
              </a:ext>
            </a:extLst>
          </p:cNvPr>
          <p:cNvPicPr>
            <a:picLocks noChangeAspect="1"/>
          </p:cNvPicPr>
          <p:nvPr/>
        </p:nvPicPr>
        <p:blipFill>
          <a:blip r:embed="rId10"/>
          <a:stretch>
            <a:fillRect/>
          </a:stretch>
        </p:blipFill>
        <p:spPr>
          <a:xfrm>
            <a:off x="0" y="0"/>
            <a:ext cx="12192000" cy="6857999"/>
          </a:xfrm>
          <a:prstGeom prst="rect">
            <a:avLst/>
          </a:prstGeom>
        </p:spPr>
      </p:pic>
    </p:spTree>
    <p:extLst>
      <p:ext uri="{BB962C8B-B14F-4D97-AF65-F5344CB8AC3E}">
        <p14:creationId xmlns:p14="http://schemas.microsoft.com/office/powerpoint/2010/main" val="3030873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24FB5A-876C-7BC7-3C37-DD7F95A2F140}"/>
              </a:ext>
            </a:extLst>
          </p:cNvPr>
          <p:cNvSpPr>
            <a:spLocks noGrp="1"/>
          </p:cNvSpPr>
          <p:nvPr>
            <p:ph type="title"/>
          </p:nvPr>
        </p:nvSpPr>
        <p:spPr>
          <a:xfrm>
            <a:off x="1066800" y="305844"/>
            <a:ext cx="10058400" cy="898705"/>
          </a:xfrm>
        </p:spPr>
        <p:txBody>
          <a:bodyPr/>
          <a:lstStyle/>
          <a:p>
            <a:r>
              <a:rPr lang="en-US" sz="4800">
                <a:ln w="12700">
                  <a:solidFill>
                    <a:schemeClr val="accent1">
                      <a:lumMod val="60000"/>
                      <a:lumOff val="40000"/>
                    </a:schemeClr>
                  </a:solidFill>
                </a:ln>
                <a:noFill/>
                <a:effectLst>
                  <a:glow rad="88900">
                    <a:schemeClr val="accent1">
                      <a:alpha val="50000"/>
                    </a:schemeClr>
                  </a:glow>
                </a:effectLst>
              </a:rPr>
              <a:t>Attributes and methods</a:t>
            </a:r>
            <a:br>
              <a:rPr lang="en-US"/>
            </a:br>
            <a:endParaRPr lang="en-US"/>
          </a:p>
        </p:txBody>
      </p:sp>
      <p:graphicFrame>
        <p:nvGraphicFramePr>
          <p:cNvPr id="6" name="Diagram 2" descr="Timeline SmartArt">
            <a:extLst>
              <a:ext uri="{FF2B5EF4-FFF2-40B4-BE49-F238E27FC236}">
                <a16:creationId xmlns:a16="http://schemas.microsoft.com/office/drawing/2014/main" id="{3DD719ED-79E1-212C-C1EF-53B450ADEE6F}"/>
              </a:ext>
            </a:extLst>
          </p:cNvPr>
          <p:cNvGraphicFramePr>
            <a:graphicFrameLocks noGrp="1"/>
          </p:cNvGraphicFramePr>
          <p:nvPr>
            <p:ph sz="quarter" idx="12"/>
            <p:extLst>
              <p:ext uri="{D42A27DB-BD31-4B8C-83A1-F6EECF244321}">
                <p14:modId xmlns:p14="http://schemas.microsoft.com/office/powerpoint/2010/main" val="3956207018"/>
              </p:ext>
            </p:extLst>
          </p:nvPr>
        </p:nvGraphicFramePr>
        <p:xfrm>
          <a:off x="345441" y="2344187"/>
          <a:ext cx="10779759" cy="4967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6EFE28D4-A896-70AE-A264-70B8ADE34E31}"/>
              </a:ext>
            </a:extLst>
          </p:cNvPr>
          <p:cNvSpPr>
            <a:spLocks noGrp="1"/>
          </p:cNvSpPr>
          <p:nvPr>
            <p:ph type="sldNum" sz="quarter" idx="10"/>
          </p:nvPr>
        </p:nvSpPr>
        <p:spPr>
          <a:xfrm>
            <a:off x="11548281" y="209271"/>
            <a:ext cx="685800" cy="564397"/>
          </a:xfrm>
        </p:spPr>
        <p:txBody>
          <a:bodyPr/>
          <a:lstStyle/>
          <a:p>
            <a:fld id="{0FF9F32E-65A7-074C-AFA1-DE0771000F54}" type="slidenum">
              <a:rPr lang="en-US" smtClean="0"/>
              <a:pPr/>
              <a:t>15</a:t>
            </a:fld>
            <a:endParaRPr lang="en-US"/>
          </a:p>
        </p:txBody>
      </p:sp>
      <p:sp>
        <p:nvSpPr>
          <p:cNvPr id="3" name="TextBox 2">
            <a:extLst>
              <a:ext uri="{FF2B5EF4-FFF2-40B4-BE49-F238E27FC236}">
                <a16:creationId xmlns:a16="http://schemas.microsoft.com/office/drawing/2014/main" id="{5118BCB2-A85F-82C2-951C-50610E463436}"/>
              </a:ext>
            </a:extLst>
          </p:cNvPr>
          <p:cNvSpPr txBox="1"/>
          <p:nvPr/>
        </p:nvSpPr>
        <p:spPr>
          <a:xfrm>
            <a:off x="919480" y="966944"/>
            <a:ext cx="10353039" cy="1908215"/>
          </a:xfrm>
          <a:prstGeom prst="rect">
            <a:avLst/>
          </a:prstGeom>
          <a:noFill/>
        </p:spPr>
        <p:txBody>
          <a:bodyPr wrap="square" rtlCol="0">
            <a:spAutoFit/>
          </a:bodyPr>
          <a:lstStyle/>
          <a:p>
            <a:r>
              <a:rPr lang="en-US" sz="2000" b="1" i="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self</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.name = </a:t>
            </a:r>
            <a:r>
              <a:rPr lang="en-US" sz="2000" b="1" i="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name</a:t>
            </a:r>
            <a:endPar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endParaRPr>
          </a:p>
          <a:p>
            <a:r>
              <a:rPr lang="en-US" sz="2000" b="1" i="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self</a:t>
            </a:r>
            <a:r>
              <a:rPr lang="en-US" sz="2000" b="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.liked_songs</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 = </a:t>
            </a:r>
            <a:r>
              <a:rPr lang="en-US" sz="2000" b="1" u="sng"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DynamicArray</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a:t>
            </a:r>
          </a:p>
          <a:p>
            <a:r>
              <a:rPr lang="en-US" sz="2000" b="1" i="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self</a:t>
            </a:r>
            <a:r>
              <a:rPr lang="en-US" sz="2000" b="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.lisetening_history</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 = {}</a:t>
            </a:r>
          </a:p>
          <a:p>
            <a:r>
              <a:rPr lang="en-US" sz="2000" b="1" i="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self</a:t>
            </a:r>
            <a:r>
              <a:rPr lang="en-US" sz="2000" b="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.preferred_genres</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 = </a:t>
            </a:r>
            <a:r>
              <a:rPr lang="en-US" sz="2000" b="1" u="sng"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DynamicArray</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 </a:t>
            </a:r>
          </a:p>
          <a:p>
            <a:r>
              <a:rPr lang="en-US" sz="2000" b="1" i="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self</a:t>
            </a:r>
            <a:r>
              <a:rPr lang="en-US" sz="2000" b="1"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.following</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 = </a:t>
            </a:r>
            <a:r>
              <a:rPr lang="en-US" sz="2000" b="1" u="sng" dirty="0" err="1">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DynamicArray</a:t>
            </a:r>
            <a:r>
              <a:rPr lang="en-US" sz="2000" b="1" dirty="0">
                <a:ln w="10160">
                  <a:solidFill>
                    <a:schemeClr val="tx1">
                      <a:lumMod val="85000"/>
                      <a:lumOff val="15000"/>
                    </a:schemeClr>
                  </a:solidFill>
                  <a:prstDash val="solid"/>
                </a:ln>
                <a:solidFill>
                  <a:schemeClr val="bg1"/>
                </a:solidFill>
                <a:effectLst>
                  <a:outerShdw blurRad="38100" dist="22860" dir="5400000" algn="tl" rotWithShape="0">
                    <a:srgbClr val="000000">
                      <a:alpha val="30000"/>
                    </a:srgbClr>
                  </a:outerShdw>
                </a:effectLst>
                <a:latin typeface="Consolas" panose="020B0609020204030204" pitchFamily="49" charset="0"/>
              </a:rPr>
              <a:t>()</a:t>
            </a:r>
          </a:p>
          <a:p>
            <a:endParaRPr lang="en-US" dirty="0"/>
          </a:p>
        </p:txBody>
      </p:sp>
    </p:spTree>
    <p:extLst>
      <p:ext uri="{BB962C8B-B14F-4D97-AF65-F5344CB8AC3E}">
        <p14:creationId xmlns:p14="http://schemas.microsoft.com/office/powerpoint/2010/main" val="18872836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FA702-838C-CC66-E30A-803C324D1BBB}"/>
              </a:ext>
            </a:extLst>
          </p:cNvPr>
          <p:cNvSpPr>
            <a:spLocks noGrp="1"/>
          </p:cNvSpPr>
          <p:nvPr>
            <p:ph type="body" sz="quarter" idx="12"/>
          </p:nvPr>
        </p:nvSpPr>
        <p:spPr>
          <a:xfrm>
            <a:off x="2046303" y="2907436"/>
            <a:ext cx="8099394" cy="1495888"/>
          </a:xfrm>
        </p:spPr>
        <p:txBody>
          <a:bodyPr/>
          <a:lstStyle/>
          <a:p>
            <a:r>
              <a:rPr lang="fr-MA" dirty="0" err="1"/>
              <a:t>Further</a:t>
            </a:r>
            <a:r>
              <a:rPr lang="fr-MA" dirty="0"/>
              <a:t> information can </a:t>
            </a:r>
            <a:r>
              <a:rPr lang="fr-MA" dirty="0" err="1"/>
              <a:t>be</a:t>
            </a:r>
            <a:r>
              <a:rPr lang="fr-MA" dirty="0"/>
              <a:t> </a:t>
            </a:r>
            <a:r>
              <a:rPr lang="fr-MA" dirty="0" err="1"/>
              <a:t>found</a:t>
            </a:r>
            <a:r>
              <a:rPr lang="fr-MA" dirty="0"/>
              <a:t> in the docs notebook</a:t>
            </a:r>
            <a:endParaRPr lang="en-US" dirty="0"/>
          </a:p>
        </p:txBody>
      </p:sp>
    </p:spTree>
    <p:extLst>
      <p:ext uri="{BB962C8B-B14F-4D97-AF65-F5344CB8AC3E}">
        <p14:creationId xmlns:p14="http://schemas.microsoft.com/office/powerpoint/2010/main" val="125400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extLst>
              <a:ext uri="{BEBA8EAE-BF5A-486C-A8C5-ECC9F3942E4B}">
                <a14:imgProps xmlns:a14="http://schemas.microsoft.com/office/drawing/2010/main">
                  <a14:imgLayer r:embed="rId3">
                    <a14:imgEffect>
                      <a14:sharpenSoften amount="-16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44" name="Picture Placeholder 43" descr="Woman in hoodie dancing on neon background">
            <a:extLst>
              <a:ext uri="{FF2B5EF4-FFF2-40B4-BE49-F238E27FC236}">
                <a16:creationId xmlns:a16="http://schemas.microsoft.com/office/drawing/2014/main" id="{4A388B0F-F612-7554-040A-2E592E43A9F7}"/>
              </a:ext>
            </a:extLst>
          </p:cNvPr>
          <p:cNvPicPr>
            <a:picLocks noGrp="1" noChangeAspect="1"/>
          </p:cNvPicPr>
          <p:nvPr>
            <p:ph type="pic" sz="quarter" idx="13"/>
          </p:nvPr>
        </p:nvPicPr>
        <p:blipFill>
          <a:blip r:embed="rId4">
            <a:alphaModFix amt="20000"/>
          </a:blip>
          <a:srcRect t="541" b="541"/>
          <a:stretch>
            <a:fillRect/>
          </a:stretch>
        </p:blipFill>
        <p:spPr>
          <a:xfrm>
            <a:off x="692028" y="0"/>
            <a:ext cx="9820656" cy="6858000"/>
          </a:xfrm>
        </p:spPr>
      </p:pic>
      <p:sp>
        <p:nvSpPr>
          <p:cNvPr id="11" name="Rectangle 10">
            <a:extLst>
              <a:ext uri="{FF2B5EF4-FFF2-40B4-BE49-F238E27FC236}">
                <a16:creationId xmlns:a16="http://schemas.microsoft.com/office/drawing/2014/main" id="{C962E043-E8CC-5BC0-3509-B27ACF5B53BC}"/>
              </a:ext>
              <a:ext uri="{C183D7F6-B498-43B3-948B-1728B52AA6E4}">
                <adec:decorative xmlns:adec="http://schemas.microsoft.com/office/drawing/2017/decorative" val="1"/>
              </a:ext>
            </a:extLst>
          </p:cNvPr>
          <p:cNvSpPr/>
          <p:nvPr/>
        </p:nvSpPr>
        <p:spPr>
          <a:xfrm>
            <a:off x="0" y="0"/>
            <a:ext cx="4828527" cy="6858000"/>
          </a:xfrm>
          <a:prstGeom prst="rect">
            <a:avLst/>
          </a:prstGeom>
          <a:gradFill flip="none" rotWithShape="1">
            <a:gsLst>
              <a:gs pos="33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239E9-6C2F-0D7A-050D-CD1A5D8CE44F}"/>
              </a:ext>
            </a:extLst>
          </p:cNvPr>
          <p:cNvSpPr>
            <a:spLocks noGrp="1"/>
          </p:cNvSpPr>
          <p:nvPr>
            <p:ph type="title"/>
          </p:nvPr>
        </p:nvSpPr>
        <p:spPr/>
        <p:txBody>
          <a:bodyPr/>
          <a:lstStyle/>
          <a:p>
            <a:r>
              <a:rPr lang="en-US"/>
              <a:t>CONTENTS</a:t>
            </a:r>
          </a:p>
        </p:txBody>
      </p:sp>
      <p:sp>
        <p:nvSpPr>
          <p:cNvPr id="5" name="Text Placeholder 4">
            <a:extLst>
              <a:ext uri="{FF2B5EF4-FFF2-40B4-BE49-F238E27FC236}">
                <a16:creationId xmlns:a16="http://schemas.microsoft.com/office/drawing/2014/main" id="{AB25C3C7-E6FA-3C62-FB2D-B48CB3849C35}"/>
              </a:ext>
            </a:extLst>
          </p:cNvPr>
          <p:cNvSpPr>
            <a:spLocks noGrp="1"/>
          </p:cNvSpPr>
          <p:nvPr>
            <p:ph type="body" sz="quarter" idx="12"/>
          </p:nvPr>
        </p:nvSpPr>
        <p:spPr>
          <a:xfrm>
            <a:off x="880356" y="1388263"/>
            <a:ext cx="5025143" cy="4676775"/>
          </a:xfrm>
        </p:spPr>
        <p:txBody>
          <a:bodyPr/>
          <a:lstStyle/>
          <a:p>
            <a:r>
              <a:rPr lang="en-US" sz="1800" dirty="0"/>
              <a:t>About the project</a:t>
            </a:r>
          </a:p>
          <a:p>
            <a:r>
              <a:rPr lang="en-US" sz="1800" dirty="0"/>
              <a:t>Our approach</a:t>
            </a:r>
          </a:p>
          <a:p>
            <a:r>
              <a:rPr lang="en-US" sz="1800" dirty="0"/>
              <a:t>Data collection, preprocessing</a:t>
            </a:r>
          </a:p>
          <a:p>
            <a:r>
              <a:rPr lang="en-US" sz="1800" dirty="0"/>
              <a:t>Recommendation System Architecture</a:t>
            </a:r>
          </a:p>
          <a:p>
            <a:r>
              <a:rPr lang="en-US" sz="1800" dirty="0"/>
              <a:t>Recommendation algorithm</a:t>
            </a:r>
          </a:p>
        </p:txBody>
      </p:sp>
      <p:sp>
        <p:nvSpPr>
          <p:cNvPr id="3" name="Slide Number Placeholder 2">
            <a:extLst>
              <a:ext uri="{FF2B5EF4-FFF2-40B4-BE49-F238E27FC236}">
                <a16:creationId xmlns:a16="http://schemas.microsoft.com/office/drawing/2014/main" id="{3407691E-494B-78A8-2BB1-780F4111EB1C}"/>
              </a:ext>
            </a:extLst>
          </p:cNvPr>
          <p:cNvSpPr>
            <a:spLocks noGrp="1"/>
          </p:cNvSpPr>
          <p:nvPr>
            <p:ph type="sldNum" sz="quarter" idx="10"/>
          </p:nvPr>
        </p:nvSpPr>
        <p:spPr>
          <a:xfrm>
            <a:off x="11628748" y="645737"/>
            <a:ext cx="685800" cy="564397"/>
          </a:xfrm>
        </p:spPr>
        <p:txBody>
          <a:bodyPr/>
          <a:lstStyle/>
          <a:p>
            <a:fld id="{0FF9F32E-65A7-074C-AFA1-DE0771000F54}" type="slidenum">
              <a:rPr lang="en-US" smtClean="0"/>
              <a:pPr/>
              <a:t>2</a:t>
            </a:fld>
            <a:endParaRPr lang="en-US"/>
          </a:p>
        </p:txBody>
      </p:sp>
    </p:spTree>
    <p:extLst>
      <p:ext uri="{BB962C8B-B14F-4D97-AF65-F5344CB8AC3E}">
        <p14:creationId xmlns:p14="http://schemas.microsoft.com/office/powerpoint/2010/main" val="3652319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10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2500"/>
                            </p:stCondLst>
                            <p:childTnLst>
                              <p:par>
                                <p:cTn id="19" presetID="2" presetClass="entr" presetSubtype="4" fill="hold" grpId="0" nodeType="after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additive="base">
                                        <p:cTn id="2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3500"/>
                            </p:stCondLst>
                            <p:childTnLst>
                              <p:par>
                                <p:cTn id="24" presetID="2" presetClass="entr" presetSubtype="4" fill="hold" grpId="0" nodeType="after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7" dur="10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4500"/>
                            </p:stCondLst>
                            <p:childTnLst>
                              <p:par>
                                <p:cTn id="29" presetID="2" presetClass="entr" presetSubtype="4" fill="hold" grpId="0" nodeType="after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p:txBody>
          <a:bodyPr/>
          <a:lstStyle/>
          <a:p>
            <a:pPr algn="ctr"/>
            <a:r>
              <a:rPr lang="en-US" sz="6000">
                <a:ln w="12700">
                  <a:solidFill>
                    <a:schemeClr val="accent1">
                      <a:lumMod val="60000"/>
                      <a:lumOff val="40000"/>
                    </a:schemeClr>
                  </a:solidFill>
                </a:ln>
                <a:noFill/>
                <a:effectLst>
                  <a:glow rad="88900">
                    <a:schemeClr val="accent1">
                      <a:alpha val="50000"/>
                    </a:schemeClr>
                  </a:glow>
                </a:effectLst>
              </a:rPr>
              <a:t>ABOUT </a:t>
            </a:r>
            <a:r>
              <a:rPr lang="en-US"/>
              <a:t>the project</a:t>
            </a:r>
          </a:p>
        </p:txBody>
      </p:sp>
      <p:sp>
        <p:nvSpPr>
          <p:cNvPr id="5" name="Text Placeholder 4">
            <a:extLst>
              <a:ext uri="{FF2B5EF4-FFF2-40B4-BE49-F238E27FC236}">
                <a16:creationId xmlns:a16="http://schemas.microsoft.com/office/drawing/2014/main" id="{91891EFA-AEC5-5C95-4C23-3F4B15360843}"/>
              </a:ext>
            </a:extLst>
          </p:cNvPr>
          <p:cNvSpPr>
            <a:spLocks noGrp="1"/>
          </p:cNvSpPr>
          <p:nvPr>
            <p:ph type="body" sz="quarter" idx="12"/>
          </p:nvPr>
        </p:nvSpPr>
        <p:spPr>
          <a:xfrm>
            <a:off x="6172199" y="1773936"/>
            <a:ext cx="4878421" cy="3429000"/>
          </a:xfrm>
        </p:spPr>
        <p:txBody>
          <a:bodyPr/>
          <a:lstStyle/>
          <a:p>
            <a:r>
              <a:rPr lang="en-US" sz="1400">
                <a:solidFill>
                  <a:schemeClr val="bg1"/>
                </a:solidFill>
                <a:ea typeface="+mn-lt"/>
                <a:cs typeface="+mn-lt"/>
              </a:rPr>
              <a:t>Song recommendation systems have become an integral part of our music consumption experience. These systems leverage advanced algorithms and data analysis techniques to provide personalized song recommendations to users. By analyzing user preferences, music characteristics, and past listening behavior, these systems offer tailored suggestions that match individual tastes.</a:t>
            </a:r>
            <a:endParaRPr lang="en-US" sz="1400">
              <a:solidFill>
                <a:schemeClr val="bg1"/>
              </a:solidFill>
              <a:cs typeface="Calibri" panose="020F0502020204030204"/>
            </a:endParaRPr>
          </a:p>
        </p:txBody>
      </p:sp>
      <p:sp>
        <p:nvSpPr>
          <p:cNvPr id="3" name="Slide Number Placeholder 2">
            <a:extLst>
              <a:ext uri="{FF2B5EF4-FFF2-40B4-BE49-F238E27FC236}">
                <a16:creationId xmlns:a16="http://schemas.microsoft.com/office/drawing/2014/main" id="{AE7F3499-1657-1696-5CEE-9306136EDADA}"/>
              </a:ext>
            </a:extLst>
          </p:cNvPr>
          <p:cNvSpPr>
            <a:spLocks noGrp="1"/>
          </p:cNvSpPr>
          <p:nvPr>
            <p:ph type="sldNum" sz="quarter" idx="10"/>
          </p:nvPr>
        </p:nvSpPr>
        <p:spPr/>
        <p:txBody>
          <a:bodyPr/>
          <a:lstStyle/>
          <a:p>
            <a:fld id="{0FF9F32E-65A7-074C-AFA1-DE0771000F54}" type="slidenum">
              <a:rPr lang="en-US" smtClean="0"/>
              <a:pPr/>
              <a:t>3</a:t>
            </a:fld>
            <a:endParaRPr lang="en-US"/>
          </a:p>
        </p:txBody>
      </p:sp>
    </p:spTree>
    <p:extLst>
      <p:ext uri="{BB962C8B-B14F-4D97-AF65-F5344CB8AC3E}">
        <p14:creationId xmlns:p14="http://schemas.microsoft.com/office/powerpoint/2010/main" val="346838907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4C58-CFAB-4E0B-3F1C-F9B438A2A888}"/>
              </a:ext>
            </a:extLst>
          </p:cNvPr>
          <p:cNvSpPr>
            <a:spLocks noGrp="1"/>
          </p:cNvSpPr>
          <p:nvPr>
            <p:ph type="title"/>
          </p:nvPr>
        </p:nvSpPr>
        <p:spPr/>
        <p:txBody>
          <a:bodyPr/>
          <a:lstStyle/>
          <a:p>
            <a:r>
              <a:rPr lang="en-US" sz="8000"/>
              <a:t>approach</a:t>
            </a:r>
          </a:p>
        </p:txBody>
      </p:sp>
      <p:sp>
        <p:nvSpPr>
          <p:cNvPr id="3" name="Text Placeholder 2">
            <a:extLst>
              <a:ext uri="{FF2B5EF4-FFF2-40B4-BE49-F238E27FC236}">
                <a16:creationId xmlns:a16="http://schemas.microsoft.com/office/drawing/2014/main" id="{1F46CD6A-62A7-904C-280C-4B0876CC15F6}"/>
              </a:ext>
            </a:extLst>
          </p:cNvPr>
          <p:cNvSpPr>
            <a:spLocks noGrp="1"/>
          </p:cNvSpPr>
          <p:nvPr>
            <p:ph type="body" sz="quarter" idx="12"/>
          </p:nvPr>
        </p:nvSpPr>
        <p:spPr>
          <a:xfrm rot="16200000">
            <a:off x="-1705357" y="3086100"/>
            <a:ext cx="5943600" cy="685800"/>
          </a:xfrm>
        </p:spPr>
        <p:txBody>
          <a:bodyPr/>
          <a:lstStyle/>
          <a:p>
            <a:r>
              <a:rPr lang="en-US" sz="4800">
                <a:ln w="12700">
                  <a:solidFill>
                    <a:schemeClr val="accent1">
                      <a:lumMod val="60000"/>
                      <a:lumOff val="40000"/>
                    </a:schemeClr>
                  </a:solidFill>
                </a:ln>
                <a:noFill/>
                <a:effectLst>
                  <a:glow rad="88900">
                    <a:schemeClr val="accent1">
                      <a:alpha val="50000"/>
                    </a:schemeClr>
                  </a:glow>
                </a:effectLst>
              </a:rPr>
              <a:t>our</a:t>
            </a:r>
            <a:endParaRPr lang="en-US"/>
          </a:p>
        </p:txBody>
      </p:sp>
      <p:pic>
        <p:nvPicPr>
          <p:cNvPr id="6" name="Picture Placeholder 5" descr="Woman with pink hair wearing sunglasses and holding jacket">
            <a:extLst>
              <a:ext uri="{FF2B5EF4-FFF2-40B4-BE49-F238E27FC236}">
                <a16:creationId xmlns:a16="http://schemas.microsoft.com/office/drawing/2014/main" id="{89D0D014-6839-B98F-5873-20DD7BCD34B9}"/>
              </a:ext>
            </a:extLst>
          </p:cNvPr>
          <p:cNvPicPr>
            <a:picLocks noGrp="1" noChangeAspect="1"/>
          </p:cNvPicPr>
          <p:nvPr>
            <p:ph type="pic" sz="quarter" idx="13"/>
          </p:nvPr>
        </p:nvPicPr>
        <p:blipFill rotWithShape="1">
          <a:blip r:embed="rId2">
            <a:alphaModFix amt="20000"/>
          </a:blip>
          <a:srcRect l="1188" t="1084" r="2261" b="2763"/>
          <a:stretch/>
        </p:blipFill>
        <p:spPr>
          <a:xfrm>
            <a:off x="6198756" y="1074906"/>
            <a:ext cx="6318504" cy="5715000"/>
          </a:xfrm>
          <a:prstGeom prst="rect">
            <a:avLst/>
          </a:prstGeom>
        </p:spPr>
      </p:pic>
      <p:sp>
        <p:nvSpPr>
          <p:cNvPr id="4" name="TextBox 3">
            <a:extLst>
              <a:ext uri="{FF2B5EF4-FFF2-40B4-BE49-F238E27FC236}">
                <a16:creationId xmlns:a16="http://schemas.microsoft.com/office/drawing/2014/main" id="{CD5FAD5A-C267-E194-D946-EAC3D3FF109C}"/>
              </a:ext>
            </a:extLst>
          </p:cNvPr>
          <p:cNvSpPr txBox="1"/>
          <p:nvPr/>
        </p:nvSpPr>
        <p:spPr>
          <a:xfrm>
            <a:off x="2980945" y="1951671"/>
            <a:ext cx="6464612" cy="3385542"/>
          </a:xfrm>
          <a:prstGeom prst="rect">
            <a:avLst/>
          </a:prstGeom>
          <a:noFill/>
        </p:spPr>
        <p:txBody>
          <a:bodyPr wrap="square" rtlCol="0">
            <a:spAutoFit/>
          </a:bodyPr>
          <a:lstStyle/>
          <a:p>
            <a:pPr algn="just"/>
            <a:r>
              <a:rPr lang="en-US" sz="2800" b="1" i="0" dirty="0">
                <a:solidFill>
                  <a:srgbClr val="D1D5DB"/>
                </a:solidFill>
                <a:effectLst/>
                <a:latin typeface="Abadi Extra Light" panose="020B0204020104020204" pitchFamily="34" charset="0"/>
              </a:rPr>
              <a:t>Our music recommendation system employs a </a:t>
            </a:r>
            <a:r>
              <a:rPr lang="en-US" sz="2800" b="1" dirty="0">
                <a:solidFill>
                  <a:srgbClr val="D1D5DB"/>
                </a:solidFill>
                <a:latin typeface="Abadi Extra Light" panose="020B0204020104020204" pitchFamily="34" charset="0"/>
              </a:rPr>
              <a:t>content</a:t>
            </a:r>
            <a:r>
              <a:rPr lang="fr-MA" sz="2800" b="1" dirty="0">
                <a:solidFill>
                  <a:srgbClr val="D1D5DB"/>
                </a:solidFill>
                <a:latin typeface="Abadi Extra Light" panose="020B0204020104020204" pitchFamily="34" charset="0"/>
              </a:rPr>
              <a:t>-</a:t>
            </a:r>
            <a:r>
              <a:rPr lang="fr-MA" sz="2800" b="1" dirty="0" err="1">
                <a:solidFill>
                  <a:srgbClr val="D1D5DB"/>
                </a:solidFill>
                <a:latin typeface="Abadi Extra Light" panose="020B0204020104020204" pitchFamily="34" charset="0"/>
              </a:rPr>
              <a:t>based</a:t>
            </a:r>
            <a:r>
              <a:rPr lang="en-US" sz="2800" b="1" i="0" dirty="0">
                <a:solidFill>
                  <a:srgbClr val="D1D5DB"/>
                </a:solidFill>
                <a:effectLst/>
                <a:latin typeface="Abadi Extra Light" panose="020B0204020104020204" pitchFamily="34" charset="0"/>
              </a:rPr>
              <a:t> approach.. We utilize the Euclidean algorithm to measure similarities and identify users or items with similar preferences. This enhances the accuracy of our recommendations and ensures a personalized music discovery experience.</a:t>
            </a:r>
            <a:endParaRPr lang="en-US" sz="2800" b="1" cap="all" dirty="0">
              <a:solidFill>
                <a:schemeClr val="bg1"/>
              </a:solidFill>
              <a:latin typeface="Abadi Extra Light" panose="020B0204020104020204" pitchFamily="34" charset="0"/>
            </a:endParaRPr>
          </a:p>
          <a:p>
            <a:endParaRPr lang="en-US" dirty="0"/>
          </a:p>
        </p:txBody>
      </p:sp>
    </p:spTree>
    <p:extLst>
      <p:ext uri="{BB962C8B-B14F-4D97-AF65-F5344CB8AC3E}">
        <p14:creationId xmlns:p14="http://schemas.microsoft.com/office/powerpoint/2010/main" val="261115727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672A6D-58C4-B31B-75E1-06C0AAEF3911}"/>
              </a:ext>
            </a:extLst>
          </p:cNvPr>
          <p:cNvSpPr>
            <a:spLocks noGrp="1"/>
          </p:cNvSpPr>
          <p:nvPr>
            <p:ph type="title"/>
          </p:nvPr>
        </p:nvSpPr>
        <p:spPr>
          <a:xfrm>
            <a:off x="924127" y="-57510"/>
            <a:ext cx="9539591" cy="2304288"/>
          </a:xfrm>
        </p:spPr>
        <p:txBody>
          <a:bodyPr/>
          <a:lstStyle/>
          <a:p>
            <a:r>
              <a:rPr lang="en-US" sz="3600"/>
              <a:t>Data Collection</a:t>
            </a:r>
            <a:br>
              <a:rPr lang="en-US" sz="3600"/>
            </a:br>
            <a:r>
              <a:rPr lang="en-US" sz="3600"/>
              <a:t>and Preprocessing</a:t>
            </a:r>
          </a:p>
        </p:txBody>
      </p:sp>
      <p:sp>
        <p:nvSpPr>
          <p:cNvPr id="8" name="Text Placeholder 7">
            <a:extLst>
              <a:ext uri="{FF2B5EF4-FFF2-40B4-BE49-F238E27FC236}">
                <a16:creationId xmlns:a16="http://schemas.microsoft.com/office/drawing/2014/main" id="{C2F2AC41-BF42-25C1-73D0-B53A0EB6A18B}"/>
              </a:ext>
            </a:extLst>
          </p:cNvPr>
          <p:cNvSpPr>
            <a:spLocks noGrp="1"/>
          </p:cNvSpPr>
          <p:nvPr>
            <p:ph type="body" sz="quarter" idx="12"/>
          </p:nvPr>
        </p:nvSpPr>
        <p:spPr>
          <a:xfrm>
            <a:off x="0" y="2036147"/>
            <a:ext cx="6044244" cy="997531"/>
          </a:xfrm>
        </p:spPr>
        <p:txBody>
          <a:bodyPr/>
          <a:lstStyle/>
          <a:p>
            <a:r>
              <a:rPr lang="en-US">
                <a:solidFill>
                  <a:schemeClr val="accent1">
                    <a:lumMod val="75000"/>
                  </a:schemeClr>
                </a:solidFill>
              </a:rPr>
              <a:t>Data collection:</a:t>
            </a:r>
          </a:p>
          <a:p>
            <a:r>
              <a:rPr kumimoji="0" lang="en-US" altLang="en-US" sz="1600" b="0" i="0" u="none" strike="noStrike" cap="none" normalizeH="0" baseline="0">
                <a:ln>
                  <a:noFill/>
                </a:ln>
                <a:effectLst/>
                <a:latin typeface="Söhne"/>
              </a:rPr>
              <a:t>A comprehensive music dataset was collected from a JSON file.</a:t>
            </a:r>
          </a:p>
          <a:p>
            <a:endParaRPr kumimoji="0" lang="en-US" altLang="en-US" sz="1600" b="0" i="0" u="none" strike="noStrike" cap="none" normalizeH="0" baseline="0">
              <a:ln>
                <a:noFill/>
              </a:ln>
              <a:effectLst/>
              <a:latin typeface="Söhne"/>
            </a:endParaRPr>
          </a:p>
          <a:p>
            <a:r>
              <a:rPr lang="en-US" sz="1600" b="0" cap="none">
                <a:latin typeface="Söhne"/>
              </a:rPr>
              <a:t>The dataset encompasses various attributes, including song titles, artists, and genres…</a:t>
            </a:r>
          </a:p>
          <a:p>
            <a:endParaRPr lang="en-US" sz="1600" b="0" cap="none">
              <a:latin typeface="Söhne"/>
            </a:endParaRPr>
          </a:p>
          <a:p>
            <a:endParaRPr lang="en-US"/>
          </a:p>
          <a:p>
            <a:endParaRPr lang="en-US"/>
          </a:p>
        </p:txBody>
      </p:sp>
      <p:sp>
        <p:nvSpPr>
          <p:cNvPr id="6" name="TextBox 5">
            <a:extLst>
              <a:ext uri="{FF2B5EF4-FFF2-40B4-BE49-F238E27FC236}">
                <a16:creationId xmlns:a16="http://schemas.microsoft.com/office/drawing/2014/main" id="{027DEB4E-8F17-55B3-7AC9-49D3E2FCFC93}"/>
              </a:ext>
            </a:extLst>
          </p:cNvPr>
          <p:cNvSpPr txBox="1"/>
          <p:nvPr/>
        </p:nvSpPr>
        <p:spPr>
          <a:xfrm>
            <a:off x="4813300" y="3033678"/>
            <a:ext cx="6593392" cy="5909310"/>
          </a:xfrm>
          <a:prstGeom prst="rect">
            <a:avLst/>
          </a:prstGeom>
          <a:noFill/>
        </p:spPr>
        <p:txBody>
          <a:bodyPr wrap="square" rtlCol="0">
            <a:spAutoFit/>
          </a:bodyPr>
          <a:lstStyle/>
          <a:p>
            <a:pPr marR="0" lvl="0" algn="ctr" fontAlgn="auto">
              <a:spcAft>
                <a:spcPts val="0"/>
              </a:spcAft>
              <a:buClr>
                <a:schemeClr val="accent1"/>
              </a:buClr>
              <a:buSzTx/>
              <a:tabLst/>
              <a:defRPr/>
            </a:pPr>
            <a:r>
              <a:rPr lang="en-US" sz="2400" b="1" cap="all" dirty="0">
                <a:solidFill>
                  <a:schemeClr val="accent1">
                    <a:lumMod val="75000"/>
                  </a:schemeClr>
                </a:solidFill>
              </a:rPr>
              <a:t>Data Preprocessing(manually):</a:t>
            </a: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dirty="0">
              <a:ln>
                <a:noFill/>
              </a:ln>
              <a:solidFill>
                <a:srgbClr val="FFFFFF"/>
              </a:solidFill>
              <a:effectLst/>
              <a:uLnTx/>
              <a:uFillTx/>
              <a:latin typeface="Avenir Next LT Pro"/>
              <a:ea typeface="+mn-ea"/>
              <a:cs typeface="+mn-cs"/>
            </a:endParaRPr>
          </a:p>
          <a:p>
            <a:pPr marL="0" marR="0" lvl="0" indent="0"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dirty="0">
              <a:solidFill>
                <a:srgbClr val="FFFFFF"/>
              </a:solidFill>
              <a:latin typeface="Avenir Next LT Pro"/>
            </a:endParaRPr>
          </a:p>
          <a:p>
            <a:pPr marL="0" marR="0" lvl="0" indent="0"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600" dirty="0">
              <a:solidFill>
                <a:schemeClr val="bg1"/>
              </a:solidFill>
              <a:latin typeface="Söhne"/>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r>
              <a:rPr lang="en-US" sz="1600" dirty="0">
                <a:solidFill>
                  <a:schemeClr val="bg1"/>
                </a:solidFill>
                <a:latin typeface="Söhne"/>
              </a:rPr>
              <a:t>The pandas library was utilized to import and preprocess the JSON dataset.</a:t>
            </a: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600" dirty="0">
              <a:solidFill>
                <a:schemeClr val="bg1"/>
              </a:solidFill>
              <a:latin typeface="Söhne"/>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r>
              <a:rPr lang="en-US" sz="1600" dirty="0">
                <a:solidFill>
                  <a:schemeClr val="bg1"/>
                </a:solidFill>
                <a:latin typeface="Söhne"/>
              </a:rPr>
              <a:t>A total of 580 songs were extracted from the dataset, ensuring that they were cleaned from missing features…</a:t>
            </a: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600" dirty="0">
              <a:solidFill>
                <a:schemeClr val="bg1"/>
              </a:solidFill>
              <a:latin typeface="Söhne"/>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r>
              <a:rPr lang="en-US" sz="1600" dirty="0">
                <a:solidFill>
                  <a:schemeClr val="bg1"/>
                </a:solidFill>
                <a:latin typeface="Söhne"/>
              </a:rPr>
              <a:t>Each song was represented as an instance of the Song class, encapsulating essential information such as title, artist, genre, and a unique identifier generated through an ID generator function.</a:t>
            </a: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dirty="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dirty="0">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dirty="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dirty="0">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dirty="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dirty="0">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dirty="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dirty="0">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dirty="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dirty="0">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dirty="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dirty="0">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dirty="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dirty="0">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dirty="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dirty="0">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dirty="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dirty="0">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dirty="0">
              <a:ln>
                <a:noFill/>
              </a:ln>
              <a:solidFill>
                <a:srgbClr val="FFFFFF"/>
              </a:solidFill>
              <a:effectLst/>
              <a:uLnTx/>
              <a:uFillTx/>
              <a:latin typeface="Avenir Next LT Pro"/>
              <a:ea typeface="+mn-ea"/>
              <a:cs typeface="+mn-cs"/>
            </a:endParaRPr>
          </a:p>
        </p:txBody>
      </p:sp>
      <p:sp>
        <p:nvSpPr>
          <p:cNvPr id="13" name="Rectangle 7">
            <a:extLst>
              <a:ext uri="{FF2B5EF4-FFF2-40B4-BE49-F238E27FC236}">
                <a16:creationId xmlns:a16="http://schemas.microsoft.com/office/drawing/2014/main" id="{3E48D57E-7C89-F590-2C00-C1E343004179}"/>
              </a:ext>
            </a:extLst>
          </p:cNvPr>
          <p:cNvSpPr>
            <a:spLocks noChangeArrowheads="1"/>
          </p:cNvSpPr>
          <p:nvPr/>
        </p:nvSpPr>
        <p:spPr bwMode="auto">
          <a:xfrm>
            <a:off x="152400" y="-1864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8">
            <a:extLst>
              <a:ext uri="{FF2B5EF4-FFF2-40B4-BE49-F238E27FC236}">
                <a16:creationId xmlns:a16="http://schemas.microsoft.com/office/drawing/2014/main" id="{A92E4985-1525-D1D1-4696-E44D0156BDB3}"/>
              </a:ext>
            </a:extLst>
          </p:cNvPr>
          <p:cNvSpPr>
            <a:spLocks noChangeArrowheads="1"/>
          </p:cNvSpPr>
          <p:nvPr/>
        </p:nvSpPr>
        <p:spPr bwMode="auto">
          <a:xfrm>
            <a:off x="304800" y="-340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9">
            <a:extLst>
              <a:ext uri="{FF2B5EF4-FFF2-40B4-BE49-F238E27FC236}">
                <a16:creationId xmlns:a16="http://schemas.microsoft.com/office/drawing/2014/main" id="{85D931E6-F394-F0FD-CAFC-0A5226DD5BB5}"/>
              </a:ext>
            </a:extLst>
          </p:cNvPr>
          <p:cNvSpPr>
            <a:spLocks noChangeArrowheads="1"/>
          </p:cNvSpPr>
          <p:nvPr/>
        </p:nvSpPr>
        <p:spPr bwMode="auto">
          <a:xfrm>
            <a:off x="457200" y="118389"/>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 name="Picture 17">
            <a:extLst>
              <a:ext uri="{FF2B5EF4-FFF2-40B4-BE49-F238E27FC236}">
                <a16:creationId xmlns:a16="http://schemas.microsoft.com/office/drawing/2014/main" id="{A5BA7B33-D8DD-BC30-53B5-CA78CD5C5940}"/>
              </a:ext>
            </a:extLst>
          </p:cNvPr>
          <p:cNvPicPr>
            <a:picLocks noChangeAspect="1"/>
          </p:cNvPicPr>
          <p:nvPr/>
        </p:nvPicPr>
        <p:blipFill>
          <a:blip r:embed="rId2"/>
          <a:stretch>
            <a:fillRect/>
          </a:stretch>
        </p:blipFill>
        <p:spPr>
          <a:xfrm>
            <a:off x="12039600" y="0"/>
            <a:ext cx="12344400" cy="6858000"/>
          </a:xfrm>
          <a:prstGeom prst="rect">
            <a:avLst/>
          </a:prstGeom>
        </p:spPr>
      </p:pic>
    </p:spTree>
    <p:extLst>
      <p:ext uri="{BB962C8B-B14F-4D97-AF65-F5344CB8AC3E}">
        <p14:creationId xmlns:p14="http://schemas.microsoft.com/office/powerpoint/2010/main" val="28678914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750"/>
                                        <p:tgtEl>
                                          <p:spTgt spid="8">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750"/>
                                        <p:tgtEl>
                                          <p:spTgt spid="8">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750"/>
                                        <p:tgtEl>
                                          <p:spTgt spid="8">
                                            <p:txEl>
                                              <p:pRg st="3" end="3"/>
                                            </p:txEl>
                                          </p:spTgt>
                                        </p:tgtEl>
                                      </p:cBhvr>
                                    </p:animEffect>
                                  </p:childTnLst>
                                </p:cTn>
                              </p:par>
                            </p:childTnLst>
                          </p:cTn>
                        </p:par>
                        <p:par>
                          <p:cTn id="20" fill="hold">
                            <p:stCondLst>
                              <p:cond delay="4000"/>
                            </p:stCondLst>
                            <p:childTnLst>
                              <p:par>
                                <p:cTn id="21" presetID="10" presetClass="entr" presetSubtype="0" fill="hold" grpId="0" nodeType="after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672A6D-58C4-B31B-75E1-06C0AAEF3911}"/>
              </a:ext>
            </a:extLst>
          </p:cNvPr>
          <p:cNvSpPr>
            <a:spLocks noGrp="1"/>
          </p:cNvSpPr>
          <p:nvPr>
            <p:ph type="title"/>
          </p:nvPr>
        </p:nvSpPr>
        <p:spPr>
          <a:xfrm>
            <a:off x="924127" y="-57510"/>
            <a:ext cx="9539591" cy="2304288"/>
          </a:xfrm>
        </p:spPr>
        <p:txBody>
          <a:bodyPr/>
          <a:lstStyle/>
          <a:p>
            <a:r>
              <a:rPr lang="en-US" sz="3600"/>
              <a:t>Data Collection</a:t>
            </a:r>
            <a:br>
              <a:rPr lang="en-US" sz="3600"/>
            </a:br>
            <a:r>
              <a:rPr lang="en-US" sz="3600"/>
              <a:t>and Preprocessing</a:t>
            </a:r>
          </a:p>
        </p:txBody>
      </p:sp>
      <p:sp>
        <p:nvSpPr>
          <p:cNvPr id="8" name="Text Placeholder 7">
            <a:extLst>
              <a:ext uri="{FF2B5EF4-FFF2-40B4-BE49-F238E27FC236}">
                <a16:creationId xmlns:a16="http://schemas.microsoft.com/office/drawing/2014/main" id="{C2F2AC41-BF42-25C1-73D0-B53A0EB6A18B}"/>
              </a:ext>
            </a:extLst>
          </p:cNvPr>
          <p:cNvSpPr>
            <a:spLocks noGrp="1"/>
          </p:cNvSpPr>
          <p:nvPr>
            <p:ph type="body" sz="quarter" idx="12"/>
          </p:nvPr>
        </p:nvSpPr>
        <p:spPr>
          <a:xfrm>
            <a:off x="0" y="2036147"/>
            <a:ext cx="6044244" cy="997531"/>
          </a:xfrm>
        </p:spPr>
        <p:txBody>
          <a:bodyPr/>
          <a:lstStyle/>
          <a:p>
            <a:r>
              <a:rPr lang="en-US">
                <a:solidFill>
                  <a:schemeClr val="accent1">
                    <a:lumMod val="75000"/>
                  </a:schemeClr>
                </a:solidFill>
              </a:rPr>
              <a:t>Data collection:</a:t>
            </a:r>
          </a:p>
          <a:p>
            <a:r>
              <a:rPr kumimoji="0" lang="en-US" altLang="en-US" sz="1600" b="0" i="0" u="none" strike="noStrike" cap="none" normalizeH="0" baseline="0">
                <a:ln>
                  <a:noFill/>
                </a:ln>
                <a:effectLst/>
                <a:latin typeface="Söhne"/>
              </a:rPr>
              <a:t>A comprehensive music dataset was collected from a JSON file.</a:t>
            </a:r>
          </a:p>
          <a:p>
            <a:endParaRPr kumimoji="0" lang="en-US" altLang="en-US" sz="1600" b="0" i="0" u="none" strike="noStrike" cap="none" normalizeH="0" baseline="0">
              <a:ln>
                <a:noFill/>
              </a:ln>
              <a:effectLst/>
              <a:latin typeface="Söhne"/>
            </a:endParaRPr>
          </a:p>
          <a:p>
            <a:r>
              <a:rPr lang="en-US" sz="1600" b="0" cap="none">
                <a:latin typeface="Söhne"/>
              </a:rPr>
              <a:t>The dataset encompasses various attributes, including song titles, artists, and genres…</a:t>
            </a:r>
          </a:p>
          <a:p>
            <a:endParaRPr lang="en-US" sz="1600" b="0" cap="none">
              <a:latin typeface="Söhne"/>
            </a:endParaRPr>
          </a:p>
          <a:p>
            <a:endParaRPr lang="en-US"/>
          </a:p>
          <a:p>
            <a:endParaRPr lang="en-US"/>
          </a:p>
        </p:txBody>
      </p:sp>
      <p:sp>
        <p:nvSpPr>
          <p:cNvPr id="6" name="TextBox 5">
            <a:extLst>
              <a:ext uri="{FF2B5EF4-FFF2-40B4-BE49-F238E27FC236}">
                <a16:creationId xmlns:a16="http://schemas.microsoft.com/office/drawing/2014/main" id="{027DEB4E-8F17-55B3-7AC9-49D3E2FCFC93}"/>
              </a:ext>
            </a:extLst>
          </p:cNvPr>
          <p:cNvSpPr txBox="1"/>
          <p:nvPr/>
        </p:nvSpPr>
        <p:spPr>
          <a:xfrm>
            <a:off x="4813300" y="3033678"/>
            <a:ext cx="6593392" cy="5909310"/>
          </a:xfrm>
          <a:prstGeom prst="rect">
            <a:avLst/>
          </a:prstGeom>
          <a:noFill/>
        </p:spPr>
        <p:txBody>
          <a:bodyPr wrap="square" rtlCol="0">
            <a:spAutoFit/>
          </a:bodyPr>
          <a:lstStyle/>
          <a:p>
            <a:pPr marR="0" lvl="0" algn="ctr" fontAlgn="auto">
              <a:spcAft>
                <a:spcPts val="0"/>
              </a:spcAft>
              <a:buClr>
                <a:schemeClr val="accent1"/>
              </a:buClr>
              <a:buSzTx/>
              <a:tabLst/>
              <a:defRPr/>
            </a:pPr>
            <a:r>
              <a:rPr lang="en-US" sz="2400" b="1" cap="all">
                <a:solidFill>
                  <a:schemeClr val="accent1">
                    <a:lumMod val="75000"/>
                  </a:schemeClr>
                </a:solidFill>
              </a:rPr>
              <a:t>Data Preprocessing:</a:t>
            </a: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a:ln>
                <a:noFill/>
              </a:ln>
              <a:solidFill>
                <a:srgbClr val="FFFFFF"/>
              </a:solidFill>
              <a:effectLst/>
              <a:uLnTx/>
              <a:uFillTx/>
              <a:latin typeface="Avenir Next LT Pro"/>
              <a:ea typeface="+mn-ea"/>
              <a:cs typeface="+mn-cs"/>
            </a:endParaRPr>
          </a:p>
          <a:p>
            <a:pPr marL="0" marR="0" lvl="0" indent="0"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a:solidFill>
                <a:srgbClr val="FFFFFF"/>
              </a:solidFill>
              <a:latin typeface="Avenir Next LT Pro"/>
            </a:endParaRPr>
          </a:p>
          <a:p>
            <a:pPr marL="0" marR="0" lvl="0" indent="0"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600">
              <a:solidFill>
                <a:schemeClr val="bg1"/>
              </a:solidFill>
              <a:latin typeface="Söhne"/>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r>
              <a:rPr lang="en-US" sz="1600">
                <a:solidFill>
                  <a:schemeClr val="bg1"/>
                </a:solidFill>
                <a:latin typeface="Söhne"/>
              </a:rPr>
              <a:t>The pandas library was utilized to import and preprocess the JSON dataset.</a:t>
            </a: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600">
              <a:solidFill>
                <a:schemeClr val="bg1"/>
              </a:solidFill>
              <a:latin typeface="Söhne"/>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r>
              <a:rPr lang="en-US" sz="1600">
                <a:solidFill>
                  <a:schemeClr val="bg1"/>
                </a:solidFill>
                <a:latin typeface="Söhne"/>
              </a:rPr>
              <a:t>A total of 580 songs were extracted from the dataset, ensuring that they were cleaned from missing features…</a:t>
            </a: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600">
              <a:solidFill>
                <a:schemeClr val="bg1"/>
              </a:solidFill>
              <a:latin typeface="Söhne"/>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r>
              <a:rPr lang="en-US" sz="1600">
                <a:solidFill>
                  <a:schemeClr val="bg1"/>
                </a:solidFill>
                <a:latin typeface="Söhne"/>
              </a:rPr>
              <a:t>Each song was represented as an instance of the Song class, encapsulating essential information such as title, artist, genre, and a unique identifier generated through an ID generator function.</a:t>
            </a: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a:ln>
                <a:noFill/>
              </a:ln>
              <a:solidFill>
                <a:srgbClr val="FFFFFF"/>
              </a:solidFill>
              <a:effectLst/>
              <a:uLnTx/>
              <a:uFillTx/>
              <a:latin typeface="Avenir Next LT Pro"/>
              <a:ea typeface="+mn-ea"/>
              <a:cs typeface="+mn-cs"/>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lang="en-US" sz="1000" b="1" cap="all">
              <a:solidFill>
                <a:srgbClr val="FFFFFF"/>
              </a:solidFill>
              <a:latin typeface="Avenir Next LT Pro"/>
            </a:endParaRPr>
          </a:p>
          <a:p>
            <a:pPr marL="0" marR="0" lvl="0" indent="0" algn="ctr" defTabSz="914400" rtl="0" eaLnBrk="1" fontAlgn="auto" latinLnBrk="0" hangingPunct="1">
              <a:lnSpc>
                <a:spcPct val="100000"/>
              </a:lnSpc>
              <a:spcBef>
                <a:spcPts val="0"/>
              </a:spcBef>
              <a:spcAft>
                <a:spcPts val="0"/>
              </a:spcAft>
              <a:buClr>
                <a:srgbClr val="01E100"/>
              </a:buClr>
              <a:buSzTx/>
              <a:buFont typeface="Avenir Next LT Pro" panose="020B0504020202020204" pitchFamily="34" charset="0"/>
              <a:buNone/>
              <a:tabLst/>
              <a:defRPr/>
            </a:pPr>
            <a:endParaRPr kumimoji="0" lang="en-US" sz="1000" b="1" i="0" u="none" strike="noStrike" kern="1200" cap="all" spc="0" normalizeH="0" baseline="0" noProof="0">
              <a:ln>
                <a:noFill/>
              </a:ln>
              <a:solidFill>
                <a:srgbClr val="FFFFFF"/>
              </a:solidFill>
              <a:effectLst/>
              <a:uLnTx/>
              <a:uFillTx/>
              <a:latin typeface="Avenir Next LT Pro"/>
              <a:ea typeface="+mn-ea"/>
              <a:cs typeface="+mn-cs"/>
            </a:endParaRPr>
          </a:p>
        </p:txBody>
      </p:sp>
      <p:sp>
        <p:nvSpPr>
          <p:cNvPr id="13" name="Rectangle 7">
            <a:extLst>
              <a:ext uri="{FF2B5EF4-FFF2-40B4-BE49-F238E27FC236}">
                <a16:creationId xmlns:a16="http://schemas.microsoft.com/office/drawing/2014/main" id="{3E48D57E-7C89-F590-2C00-C1E343004179}"/>
              </a:ext>
            </a:extLst>
          </p:cNvPr>
          <p:cNvSpPr>
            <a:spLocks noChangeArrowheads="1"/>
          </p:cNvSpPr>
          <p:nvPr/>
        </p:nvSpPr>
        <p:spPr bwMode="auto">
          <a:xfrm>
            <a:off x="152400" y="-1864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8">
            <a:extLst>
              <a:ext uri="{FF2B5EF4-FFF2-40B4-BE49-F238E27FC236}">
                <a16:creationId xmlns:a16="http://schemas.microsoft.com/office/drawing/2014/main" id="{A92E4985-1525-D1D1-4696-E44D0156BDB3}"/>
              </a:ext>
            </a:extLst>
          </p:cNvPr>
          <p:cNvSpPr>
            <a:spLocks noChangeArrowheads="1"/>
          </p:cNvSpPr>
          <p:nvPr/>
        </p:nvSpPr>
        <p:spPr bwMode="auto">
          <a:xfrm>
            <a:off x="304800" y="-340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9">
            <a:extLst>
              <a:ext uri="{FF2B5EF4-FFF2-40B4-BE49-F238E27FC236}">
                <a16:creationId xmlns:a16="http://schemas.microsoft.com/office/drawing/2014/main" id="{85D931E6-F394-F0FD-CAFC-0A5226DD5BB5}"/>
              </a:ext>
            </a:extLst>
          </p:cNvPr>
          <p:cNvSpPr>
            <a:spLocks noChangeArrowheads="1"/>
          </p:cNvSpPr>
          <p:nvPr/>
        </p:nvSpPr>
        <p:spPr bwMode="auto">
          <a:xfrm>
            <a:off x="457200" y="118389"/>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 name="Picture 17">
            <a:extLst>
              <a:ext uri="{FF2B5EF4-FFF2-40B4-BE49-F238E27FC236}">
                <a16:creationId xmlns:a16="http://schemas.microsoft.com/office/drawing/2014/main" id="{A5BA7B33-D8DD-BC30-53B5-CA78CD5C5940}"/>
              </a:ext>
            </a:extLst>
          </p:cNvPr>
          <p:cNvPicPr>
            <a:picLocks noChangeAspect="1"/>
          </p:cNvPicPr>
          <p:nvPr/>
        </p:nvPicPr>
        <p:blipFill>
          <a:blip r:embed="rId2">
            <a:duotone>
              <a:prstClr val="black"/>
              <a:schemeClr val="accent6">
                <a:lumMod val="75000"/>
                <a:tint val="45000"/>
                <a:satMod val="400000"/>
              </a:schemeClr>
            </a:duotone>
          </a:blip>
          <a:stretch>
            <a:fillRect/>
          </a:stretch>
        </p:blipFill>
        <p:spPr>
          <a:xfrm>
            <a:off x="0" y="0"/>
            <a:ext cx="12496800" cy="6858000"/>
          </a:xfrm>
          <a:prstGeom prst="rect">
            <a:avLst/>
          </a:prstGeom>
        </p:spPr>
      </p:pic>
    </p:spTree>
    <p:extLst>
      <p:ext uri="{BB962C8B-B14F-4D97-AF65-F5344CB8AC3E}">
        <p14:creationId xmlns:p14="http://schemas.microsoft.com/office/powerpoint/2010/main" val="856315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CDBB9-25CA-2843-D7F1-96D5F461EF7C}"/>
              </a:ext>
            </a:extLst>
          </p:cNvPr>
          <p:cNvSpPr>
            <a:spLocks noGrp="1"/>
          </p:cNvSpPr>
          <p:nvPr>
            <p:ph type="title"/>
          </p:nvPr>
        </p:nvSpPr>
        <p:spPr>
          <a:xfrm>
            <a:off x="450761" y="429768"/>
            <a:ext cx="5264239" cy="2971800"/>
          </a:xfrm>
        </p:spPr>
        <p:txBody>
          <a:bodyPr/>
          <a:lstStyle/>
          <a:p>
            <a:r>
              <a:rPr lang="en-US"/>
              <a:t>Our system</a:t>
            </a:r>
          </a:p>
        </p:txBody>
      </p:sp>
      <p:sp>
        <p:nvSpPr>
          <p:cNvPr id="6" name="Text Placeholder 5">
            <a:extLst>
              <a:ext uri="{FF2B5EF4-FFF2-40B4-BE49-F238E27FC236}">
                <a16:creationId xmlns:a16="http://schemas.microsoft.com/office/drawing/2014/main" id="{262E4928-F26C-B85F-5677-F8520B0E788F}"/>
              </a:ext>
            </a:extLst>
          </p:cNvPr>
          <p:cNvSpPr>
            <a:spLocks noGrp="1"/>
          </p:cNvSpPr>
          <p:nvPr>
            <p:ph type="body" sz="quarter" idx="13"/>
          </p:nvPr>
        </p:nvSpPr>
        <p:spPr>
          <a:xfrm>
            <a:off x="631064" y="3459653"/>
            <a:ext cx="4903631" cy="2971800"/>
          </a:xfrm>
        </p:spPr>
        <p:txBody>
          <a:bodyPr/>
          <a:lstStyle/>
          <a:p>
            <a:r>
              <a:rPr lang="en-US"/>
              <a:t>architecture</a:t>
            </a:r>
            <a:endParaRPr lang="en-US" sz="4800">
              <a:ln w="12700">
                <a:solidFill>
                  <a:schemeClr val="accent1">
                    <a:lumMod val="60000"/>
                    <a:lumOff val="40000"/>
                  </a:schemeClr>
                </a:solidFill>
              </a:ln>
              <a:noFill/>
              <a:effectLst>
                <a:glow rad="88900">
                  <a:schemeClr val="accent1">
                    <a:alpha val="50000"/>
                  </a:schemeClr>
                </a:glow>
              </a:effectLst>
            </a:endParaRPr>
          </a:p>
          <a:p>
            <a:endParaRPr lang="en-US"/>
          </a:p>
        </p:txBody>
      </p:sp>
      <p:grpSp>
        <p:nvGrpSpPr>
          <p:cNvPr id="9" name="Group 8" descr="Timeline Placeholder ">
            <a:extLst>
              <a:ext uri="{FF2B5EF4-FFF2-40B4-BE49-F238E27FC236}">
                <a16:creationId xmlns:a16="http://schemas.microsoft.com/office/drawing/2014/main" id="{5F8E4EF2-4229-7D00-DFA5-673303157B8B}"/>
              </a:ext>
            </a:extLst>
          </p:cNvPr>
          <p:cNvGrpSpPr/>
          <p:nvPr/>
        </p:nvGrpSpPr>
        <p:grpSpPr>
          <a:xfrm>
            <a:off x="6096000" y="554633"/>
            <a:ext cx="5319879" cy="5693870"/>
            <a:chOff x="6026860" y="586827"/>
            <a:chExt cx="5319879" cy="5693870"/>
          </a:xfrm>
        </p:grpSpPr>
        <p:sp>
          <p:nvSpPr>
            <p:cNvPr id="10" name="Rectangle: Rounded Corners 9">
              <a:extLst>
                <a:ext uri="{FF2B5EF4-FFF2-40B4-BE49-F238E27FC236}">
                  <a16:creationId xmlns:a16="http://schemas.microsoft.com/office/drawing/2014/main" id="{D45CA304-6947-97FE-EF9A-EBB6770A0FE2}"/>
                </a:ext>
              </a:extLst>
            </p:cNvPr>
            <p:cNvSpPr/>
            <p:nvPr/>
          </p:nvSpPr>
          <p:spPr>
            <a:xfrm>
              <a:off x="6026860" y="590645"/>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11" name="Rectangle 10" descr="Record">
              <a:extLst>
                <a:ext uri="{FF2B5EF4-FFF2-40B4-BE49-F238E27FC236}">
                  <a16:creationId xmlns:a16="http://schemas.microsoft.com/office/drawing/2014/main" id="{A3D8D1F3-0EFA-24EC-6F6D-455F6CAE3DCA}"/>
                </a:ext>
              </a:extLst>
            </p:cNvPr>
            <p:cNvSpPr/>
            <p:nvPr/>
          </p:nvSpPr>
          <p:spPr>
            <a:xfrm>
              <a:off x="6518223" y="952304"/>
              <a:ext cx="893387" cy="8933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17B4632E-22C4-DA59-EE2F-9CA40FEE58B9}"/>
                </a:ext>
              </a:extLst>
            </p:cNvPr>
            <p:cNvSpPr/>
            <p:nvPr/>
          </p:nvSpPr>
          <p:spPr>
            <a:xfrm>
              <a:off x="7902974" y="586827"/>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dynamic array</a:t>
              </a:r>
            </a:p>
          </p:txBody>
        </p:sp>
        <p:sp>
          <p:nvSpPr>
            <p:cNvPr id="13" name="Freeform: Shape 12">
              <a:extLst>
                <a:ext uri="{FF2B5EF4-FFF2-40B4-BE49-F238E27FC236}">
                  <a16:creationId xmlns:a16="http://schemas.microsoft.com/office/drawing/2014/main" id="{F1FFBC32-17C3-CD66-15E9-F1B7B81BAF2B}"/>
                </a:ext>
              </a:extLst>
            </p:cNvPr>
            <p:cNvSpPr/>
            <p:nvPr/>
          </p:nvSpPr>
          <p:spPr>
            <a:xfrm>
              <a:off x="9906590" y="586827"/>
              <a:ext cx="1405322" cy="1624341"/>
            </a:xfrm>
            <a:custGeom>
              <a:avLst/>
              <a:gdLst>
                <a:gd name="connsiteX0" fmla="*/ 0 w 1405322"/>
                <a:gd name="connsiteY0" fmla="*/ 0 h 1624341"/>
                <a:gd name="connsiteX1" fmla="*/ 1405322 w 1405322"/>
                <a:gd name="connsiteY1" fmla="*/ 0 h 1624341"/>
                <a:gd name="connsiteX2" fmla="*/ 1405322 w 1405322"/>
                <a:gd name="connsiteY2" fmla="*/ 1624341 h 1624341"/>
                <a:gd name="connsiteX3" fmla="*/ 0 w 1405322"/>
                <a:gd name="connsiteY3" fmla="*/ 1624341 h 1624341"/>
                <a:gd name="connsiteX4" fmla="*/ 0 w 1405322"/>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322" h="1624341">
                  <a:moveTo>
                    <a:pt x="0" y="0"/>
                  </a:moveTo>
                  <a:lnTo>
                    <a:pt x="1405322" y="0"/>
                  </a:lnTo>
                  <a:lnTo>
                    <a:pt x="1405322"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sp>
          <p:nvSpPr>
            <p:cNvPr id="14" name="Rectangle: Rounded Corners 13">
              <a:extLst>
                <a:ext uri="{FF2B5EF4-FFF2-40B4-BE49-F238E27FC236}">
                  <a16:creationId xmlns:a16="http://schemas.microsoft.com/office/drawing/2014/main" id="{E228A72C-E246-E55F-2496-02B773711218}"/>
                </a:ext>
              </a:extLst>
            </p:cNvPr>
            <p:cNvSpPr/>
            <p:nvPr/>
          </p:nvSpPr>
          <p:spPr>
            <a:xfrm>
              <a:off x="6026860" y="261942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5" name="Rectangle 14" descr="Headphones">
              <a:extLst>
                <a:ext uri="{FF2B5EF4-FFF2-40B4-BE49-F238E27FC236}">
                  <a16:creationId xmlns:a16="http://schemas.microsoft.com/office/drawing/2014/main" id="{E133B258-F960-68E2-68C0-A1739138FE8C}"/>
                </a:ext>
              </a:extLst>
            </p:cNvPr>
            <p:cNvSpPr/>
            <p:nvPr/>
          </p:nvSpPr>
          <p:spPr>
            <a:xfrm>
              <a:off x="6511022" y="4942605"/>
              <a:ext cx="893387" cy="8933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07171731-AEF6-1EAE-CAD8-DBCA893AA0BB}"/>
                </a:ext>
              </a:extLst>
            </p:cNvPr>
            <p:cNvSpPr/>
            <p:nvPr/>
          </p:nvSpPr>
          <p:spPr>
            <a:xfrm>
              <a:off x="7902974" y="2621592"/>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user</a:t>
              </a:r>
            </a:p>
          </p:txBody>
        </p:sp>
        <p:sp>
          <p:nvSpPr>
            <p:cNvPr id="17" name="Freeform: Shape 16">
              <a:extLst>
                <a:ext uri="{FF2B5EF4-FFF2-40B4-BE49-F238E27FC236}">
                  <a16:creationId xmlns:a16="http://schemas.microsoft.com/office/drawing/2014/main" id="{124F65C6-8933-8E83-B86C-932D6BFDE3AF}"/>
                </a:ext>
              </a:extLst>
            </p:cNvPr>
            <p:cNvSpPr/>
            <p:nvPr/>
          </p:nvSpPr>
          <p:spPr>
            <a:xfrm>
              <a:off x="9871764" y="2621592"/>
              <a:ext cx="1474975" cy="1624341"/>
            </a:xfrm>
            <a:custGeom>
              <a:avLst/>
              <a:gdLst>
                <a:gd name="connsiteX0" fmla="*/ 0 w 1474975"/>
                <a:gd name="connsiteY0" fmla="*/ 0 h 1624341"/>
                <a:gd name="connsiteX1" fmla="*/ 1474975 w 1474975"/>
                <a:gd name="connsiteY1" fmla="*/ 0 h 1624341"/>
                <a:gd name="connsiteX2" fmla="*/ 1474975 w 1474975"/>
                <a:gd name="connsiteY2" fmla="*/ 1624341 h 1624341"/>
                <a:gd name="connsiteX3" fmla="*/ 0 w 1474975"/>
                <a:gd name="connsiteY3" fmla="*/ 1624341 h 1624341"/>
                <a:gd name="connsiteX4" fmla="*/ 0 w 1474975"/>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975" h="1624341">
                  <a:moveTo>
                    <a:pt x="0" y="0"/>
                  </a:moveTo>
                  <a:lnTo>
                    <a:pt x="1474975" y="0"/>
                  </a:lnTo>
                  <a:lnTo>
                    <a:pt x="1474975"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p:txBody>
        </p:sp>
        <p:sp>
          <p:nvSpPr>
            <p:cNvPr id="18" name="Rectangle: Rounded Corners 17">
              <a:extLst>
                <a:ext uri="{FF2B5EF4-FFF2-40B4-BE49-F238E27FC236}">
                  <a16:creationId xmlns:a16="http://schemas.microsoft.com/office/drawing/2014/main" id="{DE6C9419-BFCF-0F73-A32E-404BC83CD567}"/>
                </a:ext>
              </a:extLst>
            </p:cNvPr>
            <p:cNvSpPr/>
            <p:nvPr/>
          </p:nvSpPr>
          <p:spPr>
            <a:xfrm>
              <a:off x="6030833" y="464603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9" name="Rectangle 18" descr="Dancing with solid fill">
              <a:extLst>
                <a:ext uri="{FF2B5EF4-FFF2-40B4-BE49-F238E27FC236}">
                  <a16:creationId xmlns:a16="http://schemas.microsoft.com/office/drawing/2014/main" id="{6159AC0D-04F8-DAD2-6C67-08F3B10B7560}"/>
                </a:ext>
              </a:extLst>
            </p:cNvPr>
            <p:cNvSpPr/>
            <p:nvPr/>
          </p:nvSpPr>
          <p:spPr>
            <a:xfrm>
              <a:off x="6511022" y="3012907"/>
              <a:ext cx="893387" cy="893387"/>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D2505B8B-3847-C996-E4D4-AE25514F42B1}"/>
                </a:ext>
              </a:extLst>
            </p:cNvPr>
            <p:cNvSpPr/>
            <p:nvPr/>
          </p:nvSpPr>
          <p:spPr>
            <a:xfrm>
              <a:off x="7902974" y="4656356"/>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song</a:t>
              </a:r>
            </a:p>
          </p:txBody>
        </p:sp>
        <p:sp>
          <p:nvSpPr>
            <p:cNvPr id="21" name="Freeform: Shape 20">
              <a:extLst>
                <a:ext uri="{FF2B5EF4-FFF2-40B4-BE49-F238E27FC236}">
                  <a16:creationId xmlns:a16="http://schemas.microsoft.com/office/drawing/2014/main" id="{BE8989AE-8804-01EB-B61E-D79F4EF51744}"/>
                </a:ext>
              </a:extLst>
            </p:cNvPr>
            <p:cNvSpPr/>
            <p:nvPr/>
          </p:nvSpPr>
          <p:spPr>
            <a:xfrm>
              <a:off x="9941895" y="4656356"/>
              <a:ext cx="1334713" cy="1624341"/>
            </a:xfrm>
            <a:custGeom>
              <a:avLst/>
              <a:gdLst>
                <a:gd name="connsiteX0" fmla="*/ 0 w 1334713"/>
                <a:gd name="connsiteY0" fmla="*/ 0 h 1624341"/>
                <a:gd name="connsiteX1" fmla="*/ 1334713 w 1334713"/>
                <a:gd name="connsiteY1" fmla="*/ 0 h 1624341"/>
                <a:gd name="connsiteX2" fmla="*/ 1334713 w 1334713"/>
                <a:gd name="connsiteY2" fmla="*/ 1624341 h 1624341"/>
                <a:gd name="connsiteX3" fmla="*/ 0 w 1334713"/>
                <a:gd name="connsiteY3" fmla="*/ 1624341 h 1624341"/>
                <a:gd name="connsiteX4" fmla="*/ 0 w 1334713"/>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13" h="1624341">
                  <a:moveTo>
                    <a:pt x="0" y="0"/>
                  </a:moveTo>
                  <a:lnTo>
                    <a:pt x="1334713" y="0"/>
                  </a:lnTo>
                  <a:lnTo>
                    <a:pt x="1334713"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grpSp>
      <p:sp>
        <p:nvSpPr>
          <p:cNvPr id="2" name="Slide Number Placeholder 1">
            <a:extLst>
              <a:ext uri="{FF2B5EF4-FFF2-40B4-BE49-F238E27FC236}">
                <a16:creationId xmlns:a16="http://schemas.microsoft.com/office/drawing/2014/main" id="{33517014-0236-EA80-8ABB-3DF0D3706386}"/>
              </a:ext>
            </a:extLst>
          </p:cNvPr>
          <p:cNvSpPr>
            <a:spLocks noGrp="1"/>
          </p:cNvSpPr>
          <p:nvPr>
            <p:ph type="sldNum" sz="quarter" idx="10"/>
          </p:nvPr>
        </p:nvSpPr>
        <p:spPr/>
        <p:txBody>
          <a:bodyPr/>
          <a:lstStyle/>
          <a:p>
            <a:fld id="{0FF9F32E-65A7-074C-AFA1-DE0771000F54}" type="slidenum">
              <a:rPr lang="en-US" smtClean="0"/>
              <a:pPr/>
              <a:t>7</a:t>
            </a:fld>
            <a:endParaRPr lang="en-US"/>
          </a:p>
        </p:txBody>
      </p:sp>
      <p:pic>
        <p:nvPicPr>
          <p:cNvPr id="27" name="Picture 26">
            <a:extLst>
              <a:ext uri="{FF2B5EF4-FFF2-40B4-BE49-F238E27FC236}">
                <a16:creationId xmlns:a16="http://schemas.microsoft.com/office/drawing/2014/main" id="{F76D8C28-4F5E-F08E-941F-9DC6F87DCE8D}"/>
              </a:ext>
            </a:extLst>
          </p:cNvPr>
          <p:cNvPicPr>
            <a:picLocks noChangeAspect="1"/>
          </p:cNvPicPr>
          <p:nvPr/>
        </p:nvPicPr>
        <p:blipFill>
          <a:blip r:embed="rId8"/>
          <a:stretch>
            <a:fillRect/>
          </a:stretch>
        </p:blipFill>
        <p:spPr>
          <a:xfrm>
            <a:off x="12111368" y="305844"/>
            <a:ext cx="5449060" cy="1962424"/>
          </a:xfrm>
          <a:prstGeom prst="rect">
            <a:avLst/>
          </a:prstGeom>
        </p:spPr>
      </p:pic>
    </p:spTree>
    <p:extLst>
      <p:ext uri="{BB962C8B-B14F-4D97-AF65-F5344CB8AC3E}">
        <p14:creationId xmlns:p14="http://schemas.microsoft.com/office/powerpoint/2010/main" val="757559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CDBB9-25CA-2843-D7F1-96D5F461EF7C}"/>
              </a:ext>
            </a:extLst>
          </p:cNvPr>
          <p:cNvSpPr>
            <a:spLocks noGrp="1"/>
          </p:cNvSpPr>
          <p:nvPr>
            <p:ph type="title"/>
          </p:nvPr>
        </p:nvSpPr>
        <p:spPr>
          <a:xfrm>
            <a:off x="450761" y="429768"/>
            <a:ext cx="5264239" cy="2971800"/>
          </a:xfrm>
        </p:spPr>
        <p:txBody>
          <a:bodyPr/>
          <a:lstStyle/>
          <a:p>
            <a:r>
              <a:rPr lang="en-US"/>
              <a:t>Our system</a:t>
            </a:r>
          </a:p>
        </p:txBody>
      </p:sp>
      <p:sp>
        <p:nvSpPr>
          <p:cNvPr id="6" name="Text Placeholder 5">
            <a:extLst>
              <a:ext uri="{FF2B5EF4-FFF2-40B4-BE49-F238E27FC236}">
                <a16:creationId xmlns:a16="http://schemas.microsoft.com/office/drawing/2014/main" id="{262E4928-F26C-B85F-5677-F8520B0E788F}"/>
              </a:ext>
            </a:extLst>
          </p:cNvPr>
          <p:cNvSpPr>
            <a:spLocks noGrp="1"/>
          </p:cNvSpPr>
          <p:nvPr>
            <p:ph type="body" sz="quarter" idx="13"/>
          </p:nvPr>
        </p:nvSpPr>
        <p:spPr>
          <a:xfrm>
            <a:off x="631064" y="3459653"/>
            <a:ext cx="4903631" cy="2971800"/>
          </a:xfrm>
        </p:spPr>
        <p:txBody>
          <a:bodyPr/>
          <a:lstStyle/>
          <a:p>
            <a:r>
              <a:rPr lang="en-US"/>
              <a:t>architecture</a:t>
            </a:r>
            <a:endParaRPr lang="en-US" sz="4800">
              <a:ln w="12700">
                <a:solidFill>
                  <a:schemeClr val="accent1">
                    <a:lumMod val="60000"/>
                    <a:lumOff val="40000"/>
                  </a:schemeClr>
                </a:solidFill>
              </a:ln>
              <a:noFill/>
              <a:effectLst>
                <a:glow rad="88900">
                  <a:schemeClr val="accent1">
                    <a:alpha val="50000"/>
                  </a:schemeClr>
                </a:glow>
              </a:effectLst>
            </a:endParaRPr>
          </a:p>
          <a:p>
            <a:endParaRPr lang="en-US"/>
          </a:p>
        </p:txBody>
      </p:sp>
      <p:grpSp>
        <p:nvGrpSpPr>
          <p:cNvPr id="9" name="Group 8" descr="Timeline Placeholder ">
            <a:extLst>
              <a:ext uri="{FF2B5EF4-FFF2-40B4-BE49-F238E27FC236}">
                <a16:creationId xmlns:a16="http://schemas.microsoft.com/office/drawing/2014/main" id="{5F8E4EF2-4229-7D00-DFA5-673303157B8B}"/>
              </a:ext>
            </a:extLst>
          </p:cNvPr>
          <p:cNvGrpSpPr/>
          <p:nvPr/>
        </p:nvGrpSpPr>
        <p:grpSpPr>
          <a:xfrm>
            <a:off x="6096000" y="554633"/>
            <a:ext cx="5319879" cy="5693870"/>
            <a:chOff x="6026860" y="586827"/>
            <a:chExt cx="5319879" cy="5693870"/>
          </a:xfrm>
        </p:grpSpPr>
        <p:sp>
          <p:nvSpPr>
            <p:cNvPr id="10" name="Rectangle: Rounded Corners 9">
              <a:extLst>
                <a:ext uri="{FF2B5EF4-FFF2-40B4-BE49-F238E27FC236}">
                  <a16:creationId xmlns:a16="http://schemas.microsoft.com/office/drawing/2014/main" id="{D45CA304-6947-97FE-EF9A-EBB6770A0FE2}"/>
                </a:ext>
              </a:extLst>
            </p:cNvPr>
            <p:cNvSpPr/>
            <p:nvPr/>
          </p:nvSpPr>
          <p:spPr>
            <a:xfrm>
              <a:off x="6026860" y="590645"/>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11" name="Rectangle 10" descr="Record">
              <a:extLst>
                <a:ext uri="{FF2B5EF4-FFF2-40B4-BE49-F238E27FC236}">
                  <a16:creationId xmlns:a16="http://schemas.microsoft.com/office/drawing/2014/main" id="{A3D8D1F3-0EFA-24EC-6F6D-455F6CAE3DCA}"/>
                </a:ext>
              </a:extLst>
            </p:cNvPr>
            <p:cNvSpPr/>
            <p:nvPr/>
          </p:nvSpPr>
          <p:spPr>
            <a:xfrm>
              <a:off x="6518223" y="952304"/>
              <a:ext cx="893387" cy="8933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17B4632E-22C4-DA59-EE2F-9CA40FEE58B9}"/>
                </a:ext>
              </a:extLst>
            </p:cNvPr>
            <p:cNvSpPr/>
            <p:nvPr/>
          </p:nvSpPr>
          <p:spPr>
            <a:xfrm>
              <a:off x="7902974" y="586827"/>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dynamic array</a:t>
              </a:r>
            </a:p>
          </p:txBody>
        </p:sp>
        <p:sp>
          <p:nvSpPr>
            <p:cNvPr id="13" name="Freeform: Shape 12">
              <a:extLst>
                <a:ext uri="{FF2B5EF4-FFF2-40B4-BE49-F238E27FC236}">
                  <a16:creationId xmlns:a16="http://schemas.microsoft.com/office/drawing/2014/main" id="{F1FFBC32-17C3-CD66-15E9-F1B7B81BAF2B}"/>
                </a:ext>
              </a:extLst>
            </p:cNvPr>
            <p:cNvSpPr/>
            <p:nvPr/>
          </p:nvSpPr>
          <p:spPr>
            <a:xfrm>
              <a:off x="9906590" y="586827"/>
              <a:ext cx="1405322" cy="1624341"/>
            </a:xfrm>
            <a:custGeom>
              <a:avLst/>
              <a:gdLst>
                <a:gd name="connsiteX0" fmla="*/ 0 w 1405322"/>
                <a:gd name="connsiteY0" fmla="*/ 0 h 1624341"/>
                <a:gd name="connsiteX1" fmla="*/ 1405322 w 1405322"/>
                <a:gd name="connsiteY1" fmla="*/ 0 h 1624341"/>
                <a:gd name="connsiteX2" fmla="*/ 1405322 w 1405322"/>
                <a:gd name="connsiteY2" fmla="*/ 1624341 h 1624341"/>
                <a:gd name="connsiteX3" fmla="*/ 0 w 1405322"/>
                <a:gd name="connsiteY3" fmla="*/ 1624341 h 1624341"/>
                <a:gd name="connsiteX4" fmla="*/ 0 w 1405322"/>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322" h="1624341">
                  <a:moveTo>
                    <a:pt x="0" y="0"/>
                  </a:moveTo>
                  <a:lnTo>
                    <a:pt x="1405322" y="0"/>
                  </a:lnTo>
                  <a:lnTo>
                    <a:pt x="1405322"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sp>
          <p:nvSpPr>
            <p:cNvPr id="14" name="Rectangle: Rounded Corners 13">
              <a:extLst>
                <a:ext uri="{FF2B5EF4-FFF2-40B4-BE49-F238E27FC236}">
                  <a16:creationId xmlns:a16="http://schemas.microsoft.com/office/drawing/2014/main" id="{E228A72C-E246-E55F-2496-02B773711218}"/>
                </a:ext>
              </a:extLst>
            </p:cNvPr>
            <p:cNvSpPr/>
            <p:nvPr/>
          </p:nvSpPr>
          <p:spPr>
            <a:xfrm>
              <a:off x="6026860" y="261942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5" name="Rectangle 14" descr="Headphones">
              <a:extLst>
                <a:ext uri="{FF2B5EF4-FFF2-40B4-BE49-F238E27FC236}">
                  <a16:creationId xmlns:a16="http://schemas.microsoft.com/office/drawing/2014/main" id="{E133B258-F960-68E2-68C0-A1739138FE8C}"/>
                </a:ext>
              </a:extLst>
            </p:cNvPr>
            <p:cNvSpPr/>
            <p:nvPr/>
          </p:nvSpPr>
          <p:spPr>
            <a:xfrm>
              <a:off x="6511022" y="4942605"/>
              <a:ext cx="893387" cy="8933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07171731-AEF6-1EAE-CAD8-DBCA893AA0BB}"/>
                </a:ext>
              </a:extLst>
            </p:cNvPr>
            <p:cNvSpPr/>
            <p:nvPr/>
          </p:nvSpPr>
          <p:spPr>
            <a:xfrm>
              <a:off x="7902974" y="2621592"/>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user</a:t>
              </a:r>
            </a:p>
          </p:txBody>
        </p:sp>
        <p:sp>
          <p:nvSpPr>
            <p:cNvPr id="17" name="Freeform: Shape 16">
              <a:extLst>
                <a:ext uri="{FF2B5EF4-FFF2-40B4-BE49-F238E27FC236}">
                  <a16:creationId xmlns:a16="http://schemas.microsoft.com/office/drawing/2014/main" id="{124F65C6-8933-8E83-B86C-932D6BFDE3AF}"/>
                </a:ext>
              </a:extLst>
            </p:cNvPr>
            <p:cNvSpPr/>
            <p:nvPr/>
          </p:nvSpPr>
          <p:spPr>
            <a:xfrm>
              <a:off x="9871764" y="2621592"/>
              <a:ext cx="1474975" cy="1624341"/>
            </a:xfrm>
            <a:custGeom>
              <a:avLst/>
              <a:gdLst>
                <a:gd name="connsiteX0" fmla="*/ 0 w 1474975"/>
                <a:gd name="connsiteY0" fmla="*/ 0 h 1624341"/>
                <a:gd name="connsiteX1" fmla="*/ 1474975 w 1474975"/>
                <a:gd name="connsiteY1" fmla="*/ 0 h 1624341"/>
                <a:gd name="connsiteX2" fmla="*/ 1474975 w 1474975"/>
                <a:gd name="connsiteY2" fmla="*/ 1624341 h 1624341"/>
                <a:gd name="connsiteX3" fmla="*/ 0 w 1474975"/>
                <a:gd name="connsiteY3" fmla="*/ 1624341 h 1624341"/>
                <a:gd name="connsiteX4" fmla="*/ 0 w 1474975"/>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975" h="1624341">
                  <a:moveTo>
                    <a:pt x="0" y="0"/>
                  </a:moveTo>
                  <a:lnTo>
                    <a:pt x="1474975" y="0"/>
                  </a:lnTo>
                  <a:lnTo>
                    <a:pt x="1474975"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p:txBody>
        </p:sp>
        <p:sp>
          <p:nvSpPr>
            <p:cNvPr id="18" name="Rectangle: Rounded Corners 17">
              <a:extLst>
                <a:ext uri="{FF2B5EF4-FFF2-40B4-BE49-F238E27FC236}">
                  <a16:creationId xmlns:a16="http://schemas.microsoft.com/office/drawing/2014/main" id="{DE6C9419-BFCF-0F73-A32E-404BC83CD567}"/>
                </a:ext>
              </a:extLst>
            </p:cNvPr>
            <p:cNvSpPr/>
            <p:nvPr/>
          </p:nvSpPr>
          <p:spPr>
            <a:xfrm>
              <a:off x="6030833" y="4646033"/>
              <a:ext cx="5029199" cy="1628678"/>
            </a:xfrm>
            <a:prstGeom prst="roundRect">
              <a:avLst>
                <a:gd name="adj" fmla="val 10000"/>
              </a:avLst>
            </a:prstGeom>
            <a:noFill/>
            <a:ln>
              <a:solidFill>
                <a:schemeClr val="accent1">
                  <a:lumMod val="75000"/>
                </a:schemeClr>
              </a:solidFill>
            </a:ln>
            <a:effectLst>
              <a:glow rad="127000">
                <a:schemeClr val="accent1">
                  <a:alpha val="20000"/>
                </a:schemeClr>
              </a:glow>
            </a:effectLst>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9" name="Rectangle 18" descr="Dancing with solid fill">
              <a:extLst>
                <a:ext uri="{FF2B5EF4-FFF2-40B4-BE49-F238E27FC236}">
                  <a16:creationId xmlns:a16="http://schemas.microsoft.com/office/drawing/2014/main" id="{6159AC0D-04F8-DAD2-6C67-08F3B10B7560}"/>
                </a:ext>
              </a:extLst>
            </p:cNvPr>
            <p:cNvSpPr/>
            <p:nvPr/>
          </p:nvSpPr>
          <p:spPr>
            <a:xfrm>
              <a:off x="6511022" y="3012907"/>
              <a:ext cx="893387" cy="893387"/>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D2505B8B-3847-C996-E4D4-AE25514F42B1}"/>
                </a:ext>
              </a:extLst>
            </p:cNvPr>
            <p:cNvSpPr/>
            <p:nvPr/>
          </p:nvSpPr>
          <p:spPr>
            <a:xfrm>
              <a:off x="7902974" y="4656356"/>
              <a:ext cx="2263140" cy="1624341"/>
            </a:xfrm>
            <a:custGeom>
              <a:avLst/>
              <a:gdLst>
                <a:gd name="connsiteX0" fmla="*/ 0 w 2263140"/>
                <a:gd name="connsiteY0" fmla="*/ 0 h 1624341"/>
                <a:gd name="connsiteX1" fmla="*/ 2263140 w 2263140"/>
                <a:gd name="connsiteY1" fmla="*/ 0 h 1624341"/>
                <a:gd name="connsiteX2" fmla="*/ 2263140 w 2263140"/>
                <a:gd name="connsiteY2" fmla="*/ 1624341 h 1624341"/>
                <a:gd name="connsiteX3" fmla="*/ 0 w 2263140"/>
                <a:gd name="connsiteY3" fmla="*/ 1624341 h 1624341"/>
                <a:gd name="connsiteX4" fmla="*/ 0 w 2263140"/>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40" h="1624341">
                  <a:moveTo>
                    <a:pt x="0" y="0"/>
                  </a:moveTo>
                  <a:lnTo>
                    <a:pt x="2263140" y="0"/>
                  </a:lnTo>
                  <a:lnTo>
                    <a:pt x="2263140"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class song</a:t>
              </a:r>
            </a:p>
          </p:txBody>
        </p:sp>
        <p:sp>
          <p:nvSpPr>
            <p:cNvPr id="21" name="Freeform: Shape 20">
              <a:extLst>
                <a:ext uri="{FF2B5EF4-FFF2-40B4-BE49-F238E27FC236}">
                  <a16:creationId xmlns:a16="http://schemas.microsoft.com/office/drawing/2014/main" id="{BE8989AE-8804-01EB-B61E-D79F4EF51744}"/>
                </a:ext>
              </a:extLst>
            </p:cNvPr>
            <p:cNvSpPr/>
            <p:nvPr/>
          </p:nvSpPr>
          <p:spPr>
            <a:xfrm>
              <a:off x="9941895" y="4656356"/>
              <a:ext cx="1334713" cy="1624341"/>
            </a:xfrm>
            <a:custGeom>
              <a:avLst/>
              <a:gdLst>
                <a:gd name="connsiteX0" fmla="*/ 0 w 1334713"/>
                <a:gd name="connsiteY0" fmla="*/ 0 h 1624341"/>
                <a:gd name="connsiteX1" fmla="*/ 1334713 w 1334713"/>
                <a:gd name="connsiteY1" fmla="*/ 0 h 1624341"/>
                <a:gd name="connsiteX2" fmla="*/ 1334713 w 1334713"/>
                <a:gd name="connsiteY2" fmla="*/ 1624341 h 1624341"/>
                <a:gd name="connsiteX3" fmla="*/ 0 w 1334713"/>
                <a:gd name="connsiteY3" fmla="*/ 1624341 h 1624341"/>
                <a:gd name="connsiteX4" fmla="*/ 0 w 1334713"/>
                <a:gd name="connsiteY4" fmla="*/ 0 h 162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13" h="1624341">
                  <a:moveTo>
                    <a:pt x="0" y="0"/>
                  </a:moveTo>
                  <a:lnTo>
                    <a:pt x="1334713" y="0"/>
                  </a:lnTo>
                  <a:lnTo>
                    <a:pt x="1334713" y="1624341"/>
                  </a:lnTo>
                  <a:lnTo>
                    <a:pt x="0" y="16243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910" tIns="171910" rIns="171910" bIns="17191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attributes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panose="020B0504020202020204" pitchFamily="34" charset="77"/>
                </a:rPr>
                <a:t>methods</a:t>
              </a:r>
            </a:p>
          </p:txBody>
        </p:sp>
      </p:grpSp>
      <p:sp>
        <p:nvSpPr>
          <p:cNvPr id="2" name="Slide Number Placeholder 1">
            <a:extLst>
              <a:ext uri="{FF2B5EF4-FFF2-40B4-BE49-F238E27FC236}">
                <a16:creationId xmlns:a16="http://schemas.microsoft.com/office/drawing/2014/main" id="{33517014-0236-EA80-8ABB-3DF0D3706386}"/>
              </a:ext>
            </a:extLst>
          </p:cNvPr>
          <p:cNvSpPr>
            <a:spLocks noGrp="1"/>
          </p:cNvSpPr>
          <p:nvPr>
            <p:ph type="sldNum" sz="quarter" idx="10"/>
          </p:nvPr>
        </p:nvSpPr>
        <p:spPr/>
        <p:txBody>
          <a:bodyPr/>
          <a:lstStyle/>
          <a:p>
            <a:fld id="{0FF9F32E-65A7-074C-AFA1-DE0771000F54}" type="slidenum">
              <a:rPr lang="en-US" smtClean="0"/>
              <a:pPr/>
              <a:t>8</a:t>
            </a:fld>
            <a:endParaRPr lang="en-US"/>
          </a:p>
        </p:txBody>
      </p:sp>
      <p:sp>
        <p:nvSpPr>
          <p:cNvPr id="3" name="Footer Placeholder 2">
            <a:extLst>
              <a:ext uri="{FF2B5EF4-FFF2-40B4-BE49-F238E27FC236}">
                <a16:creationId xmlns:a16="http://schemas.microsoft.com/office/drawing/2014/main" id="{AF1817FD-E8E8-5B71-4CAB-95944CCD2F63}"/>
              </a:ext>
            </a:extLst>
          </p:cNvPr>
          <p:cNvSpPr>
            <a:spLocks noGrp="1"/>
          </p:cNvSpPr>
          <p:nvPr>
            <p:ph type="ftr" sz="quarter" idx="11"/>
          </p:nvPr>
        </p:nvSpPr>
        <p:spPr/>
        <p:txBody>
          <a:bodyPr/>
          <a:lstStyle/>
          <a:p>
            <a:r>
              <a:rPr lang="en-US"/>
              <a:t>Artist portfolio</a:t>
            </a:r>
          </a:p>
        </p:txBody>
      </p:sp>
      <p:pic>
        <p:nvPicPr>
          <p:cNvPr id="27" name="Picture 26">
            <a:extLst>
              <a:ext uri="{FF2B5EF4-FFF2-40B4-BE49-F238E27FC236}">
                <a16:creationId xmlns:a16="http://schemas.microsoft.com/office/drawing/2014/main" id="{F76D8C28-4F5E-F08E-941F-9DC6F87DCE8D}"/>
              </a:ext>
            </a:extLst>
          </p:cNvPr>
          <p:cNvPicPr>
            <a:picLocks noChangeAspect="1"/>
          </p:cNvPicPr>
          <p:nvPr/>
        </p:nvPicPr>
        <p:blipFill>
          <a:blip r:embed="rId8"/>
          <a:stretch>
            <a:fillRect/>
          </a:stretch>
        </p:blipFill>
        <p:spPr>
          <a:xfrm>
            <a:off x="-26893" y="0"/>
            <a:ext cx="12218893" cy="6858000"/>
          </a:xfrm>
          <a:prstGeom prst="rect">
            <a:avLst/>
          </a:prstGeom>
        </p:spPr>
      </p:pic>
    </p:spTree>
    <p:extLst>
      <p:ext uri="{BB962C8B-B14F-4D97-AF65-F5344CB8AC3E}">
        <p14:creationId xmlns:p14="http://schemas.microsoft.com/office/powerpoint/2010/main" val="369795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24FB5A-876C-7BC7-3C37-DD7F95A2F140}"/>
              </a:ext>
            </a:extLst>
          </p:cNvPr>
          <p:cNvSpPr>
            <a:spLocks noGrp="1"/>
          </p:cNvSpPr>
          <p:nvPr>
            <p:ph type="title"/>
          </p:nvPr>
        </p:nvSpPr>
        <p:spPr>
          <a:xfrm>
            <a:off x="1066800" y="305844"/>
            <a:ext cx="10058400" cy="898705"/>
          </a:xfrm>
        </p:spPr>
        <p:txBody>
          <a:bodyPr/>
          <a:lstStyle/>
          <a:p>
            <a:r>
              <a:rPr lang="en-US" sz="4800">
                <a:ln w="12700">
                  <a:solidFill>
                    <a:schemeClr val="accent1">
                      <a:lumMod val="60000"/>
                      <a:lumOff val="40000"/>
                    </a:schemeClr>
                  </a:solidFill>
                </a:ln>
                <a:noFill/>
                <a:effectLst>
                  <a:glow rad="88900">
                    <a:schemeClr val="accent1">
                      <a:alpha val="50000"/>
                    </a:schemeClr>
                  </a:glow>
                </a:effectLst>
              </a:rPr>
              <a:t>Attributes and methods</a:t>
            </a:r>
            <a:br>
              <a:rPr lang="en-US"/>
            </a:br>
            <a:endParaRPr lang="en-US"/>
          </a:p>
        </p:txBody>
      </p:sp>
      <p:graphicFrame>
        <p:nvGraphicFramePr>
          <p:cNvPr id="6" name="Diagram 2" descr="Timeline SmartArt">
            <a:extLst>
              <a:ext uri="{FF2B5EF4-FFF2-40B4-BE49-F238E27FC236}">
                <a16:creationId xmlns:a16="http://schemas.microsoft.com/office/drawing/2014/main" id="{3DD719ED-79E1-212C-C1EF-53B450ADEE6F}"/>
              </a:ext>
            </a:extLst>
          </p:cNvPr>
          <p:cNvGraphicFramePr>
            <a:graphicFrameLocks noGrp="1"/>
          </p:cNvGraphicFramePr>
          <p:nvPr>
            <p:ph sz="quarter" idx="12"/>
            <p:extLst>
              <p:ext uri="{D42A27DB-BD31-4B8C-83A1-F6EECF244321}">
                <p14:modId xmlns:p14="http://schemas.microsoft.com/office/powerpoint/2010/main" val="2994892280"/>
              </p:ext>
            </p:extLst>
          </p:nvPr>
        </p:nvGraphicFramePr>
        <p:xfrm>
          <a:off x="1066800" y="1143000"/>
          <a:ext cx="100584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6EFE28D4-A896-70AE-A264-70B8ADE34E31}"/>
              </a:ext>
            </a:extLst>
          </p:cNvPr>
          <p:cNvSpPr>
            <a:spLocks noGrp="1"/>
          </p:cNvSpPr>
          <p:nvPr>
            <p:ph type="sldNum" sz="quarter" idx="10"/>
          </p:nvPr>
        </p:nvSpPr>
        <p:spPr>
          <a:xfrm>
            <a:off x="11548281" y="209271"/>
            <a:ext cx="685800" cy="564397"/>
          </a:xfrm>
        </p:spPr>
        <p:txBody>
          <a:bodyPr/>
          <a:lstStyle/>
          <a:p>
            <a:fld id="{0FF9F32E-65A7-074C-AFA1-DE0771000F54}" type="slidenum">
              <a:rPr lang="en-US" smtClean="0"/>
              <a:pPr/>
              <a:t>9</a:t>
            </a:fld>
            <a:endParaRPr lang="en-US"/>
          </a:p>
        </p:txBody>
      </p:sp>
      <p:sp>
        <p:nvSpPr>
          <p:cNvPr id="9" name="TextBox 8">
            <a:extLst>
              <a:ext uri="{FF2B5EF4-FFF2-40B4-BE49-F238E27FC236}">
                <a16:creationId xmlns:a16="http://schemas.microsoft.com/office/drawing/2014/main" id="{F28F3653-560F-513E-51D4-38937A6C2478}"/>
              </a:ext>
            </a:extLst>
          </p:cNvPr>
          <p:cNvSpPr txBox="1"/>
          <p:nvPr/>
        </p:nvSpPr>
        <p:spPr>
          <a:xfrm>
            <a:off x="528320" y="773668"/>
            <a:ext cx="10871200" cy="369332"/>
          </a:xfrm>
          <a:prstGeom prst="rect">
            <a:avLst/>
          </a:prstGeom>
          <a:noFill/>
        </p:spPr>
        <p:txBody>
          <a:bodyPr wrap="square" rtlCol="0">
            <a:spAutoFit/>
          </a:bodyPr>
          <a:lstStyle/>
          <a:p>
            <a:r>
              <a:rPr lang="en-US">
                <a:solidFill>
                  <a:schemeClr val="bg1"/>
                </a:solidFill>
              </a:rPr>
              <a:t>we utilized the</a:t>
            </a:r>
            <a:r>
              <a:rPr lang="en-US" b="1">
                <a:solidFill>
                  <a:srgbClr val="92D050"/>
                </a:solidFill>
              </a:rPr>
              <a:t> DynamicArray </a:t>
            </a:r>
            <a:r>
              <a:rPr lang="en-US">
                <a:solidFill>
                  <a:schemeClr val="bg1"/>
                </a:solidFill>
              </a:rPr>
              <a:t>class for efficient and flexible storage of various user-related attributes </a:t>
            </a:r>
          </a:p>
        </p:txBody>
      </p:sp>
    </p:spTree>
    <p:extLst>
      <p:ext uri="{BB962C8B-B14F-4D97-AF65-F5344CB8AC3E}">
        <p14:creationId xmlns:p14="http://schemas.microsoft.com/office/powerpoint/2010/main" val="3265298918"/>
      </p:ext>
    </p:extLst>
  </p:cSld>
  <p:clrMapOvr>
    <a:masterClrMapping/>
  </p:clrMapOvr>
  <p:transition spd="slow">
    <p:wipe/>
  </p:transition>
</p:sld>
</file>

<file path=ppt/theme/theme1.xml><?xml version="1.0" encoding="utf-8"?>
<a:theme xmlns:a="http://schemas.openxmlformats.org/drawingml/2006/main" name="Office Theme">
  <a:themeElements>
    <a:clrScheme name="Artist Portfolio">
      <a:dk1>
        <a:srgbClr val="000000"/>
      </a:dk1>
      <a:lt1>
        <a:srgbClr val="FFFFFF"/>
      </a:lt1>
      <a:dk2>
        <a:srgbClr val="44546A"/>
      </a:dk2>
      <a:lt2>
        <a:srgbClr val="E7E6E6"/>
      </a:lt2>
      <a:accent1>
        <a:srgbClr val="01E100"/>
      </a:accent1>
      <a:accent2>
        <a:srgbClr val="0A2965"/>
      </a:accent2>
      <a:accent3>
        <a:srgbClr val="FF8BE3"/>
      </a:accent3>
      <a:accent4>
        <a:srgbClr val="005AFF"/>
      </a:accent4>
      <a:accent5>
        <a:srgbClr val="C2F3FE"/>
      </a:accent5>
      <a:accent6>
        <a:srgbClr val="AB63F9"/>
      </a:accent6>
      <a:hlink>
        <a:srgbClr val="0563C1"/>
      </a:hlink>
      <a:folHlink>
        <a:srgbClr val="954F72"/>
      </a:folHlink>
    </a:clrScheme>
    <a:fontScheme name="Custom 4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usic-Design__Win32_EF_v9" id="{6D8C59B1-BD1A-4BB9-99AC-4C7CF4622DA4}" vid="{280C7942-0311-4692-9E28-F4BDDD8C8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5A17D-1ADD-417F-8FAA-2C3163E38930}">
  <ds:schemaRefs>
    <ds:schemaRef ds:uri="http://schemas.microsoft.com/sharepoint/v3/contenttype/forms"/>
  </ds:schemaRefs>
</ds:datastoreItem>
</file>

<file path=customXml/itemProps2.xml><?xml version="1.0" encoding="utf-8"?>
<ds:datastoreItem xmlns:ds="http://schemas.openxmlformats.org/officeDocument/2006/customXml" ds:itemID="{C1525FCA-5F26-4FB7-8881-79D5F283292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55F6238-947F-415D-9F5A-E3564007547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Music design</Template>
  <TotalTime>16</TotalTime>
  <Words>792</Words>
  <Application>Microsoft Office PowerPoint</Application>
  <PresentationFormat>Widescreen</PresentationFormat>
  <Paragraphs>196</Paragraphs>
  <Slides>16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Abadi Extra Light</vt:lpstr>
      <vt:lpstr>Aldhabi</vt:lpstr>
      <vt:lpstr>Arial</vt:lpstr>
      <vt:lpstr>Avenir Next LT Pro</vt:lpstr>
      <vt:lpstr>Calibri</vt:lpstr>
      <vt:lpstr>Consolas</vt:lpstr>
      <vt:lpstr>Söhne</vt:lpstr>
      <vt:lpstr>Office Theme</vt:lpstr>
      <vt:lpstr>PowerPoint Presentation</vt:lpstr>
      <vt:lpstr>CONTENTS</vt:lpstr>
      <vt:lpstr>ABOUT the project</vt:lpstr>
      <vt:lpstr>approach</vt:lpstr>
      <vt:lpstr>Data Collection and Preprocessing</vt:lpstr>
      <vt:lpstr>Data Collection and Preprocessing</vt:lpstr>
      <vt:lpstr>Our system</vt:lpstr>
      <vt:lpstr>Our system</vt:lpstr>
      <vt:lpstr>Attributes and methods </vt:lpstr>
      <vt:lpstr>Our system</vt:lpstr>
      <vt:lpstr>Our system</vt:lpstr>
      <vt:lpstr>Attributes and methods </vt:lpstr>
      <vt:lpstr>Our system</vt:lpstr>
      <vt:lpstr>Our system</vt:lpstr>
      <vt:lpstr>Attributes and methods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Khaoula JELLAL</dc:creator>
  <cp:lastModifiedBy>Mohamed Amine Salimi</cp:lastModifiedBy>
  <cp:revision>3</cp:revision>
  <dcterms:created xsi:type="dcterms:W3CDTF">2023-05-24T15:29:19Z</dcterms:created>
  <dcterms:modified xsi:type="dcterms:W3CDTF">2023-05-29T21:37:30Z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